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20"/>
  </p:notesMasterIdLst>
  <p:sldIdLst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ns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81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a7d6fd385_2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aa7d6fd385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a7d6fd385_2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aa7d6fd385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a7d6fd385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2aa7d6fd385_2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g2aa7d6fd385_2_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a7d6fd385_2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g2aa7d6fd385_2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a7d6fd385_2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g2aa7d6fd385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aa7d6fd385_2_4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6" name="Google Shape;486;g2aa7d6fd385_2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aa7d6fd385_2_5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7" name="Google Shape;587;g2aa7d6fd385_2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aa7d6fd385_2_6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4" name="Google Shape;754;g2aa7d6fd385_2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aa7d6fd385_2_8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0" name="Google Shape;920;g2aa7d6fd385_2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a7d6fd385_2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g2aa7d6fd385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a7d6fd385_2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aa7d6fd385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a7d6fd385_2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2aa7d6fd385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a7d6fd385_2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g2aa7d6fd385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a7d6fd385_2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g2aa7d6fd385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a7d6fd385_2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g2aa7d6fd385_2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a7d6fd385_2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g2aa7d6fd385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a7d6fd385_2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aa7d6fd38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26059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529590" y="1500018"/>
            <a:ext cx="7020000" cy="2970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ctrTitle"/>
          </p:nvPr>
        </p:nvSpPr>
        <p:spPr>
          <a:xfrm>
            <a:off x="521494" y="2111200"/>
            <a:ext cx="7425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2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509660" y="3300153"/>
            <a:ext cx="6750000" cy="50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pen Sans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  <a:defRPr sz="15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6"/>
          <p:cNvSpPr txBox="1"/>
          <p:nvPr/>
        </p:nvSpPr>
        <p:spPr>
          <a:xfrm>
            <a:off x="631580" y="4540882"/>
            <a:ext cx="383621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CFE5F6"/>
                </a:solidFill>
                <a:latin typeface="Open Sans"/>
                <a:ea typeface="Open Sans"/>
                <a:cs typeface="Open Sans"/>
                <a:sym typeface="Open Sans"/>
              </a:rPr>
              <a:t>specialist.ru</a:t>
            </a:r>
            <a:endParaRPr sz="1400" b="0" i="0" u="none" strike="noStrike" cap="none">
              <a:solidFill>
                <a:srgbClr val="CFE5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494" y="492581"/>
            <a:ext cx="2674641" cy="7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преподавателе">
  <p:cSld name="О преподавателе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>
            <a:spLocks noGrp="1"/>
          </p:cNvSpPr>
          <p:nvPr>
            <p:ph type="pic" idx="2"/>
          </p:nvPr>
        </p:nvSpPr>
        <p:spPr>
          <a:xfrm>
            <a:off x="521493" y="1491853"/>
            <a:ext cx="1890000" cy="24300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2667000" y="1491853"/>
            <a:ext cx="4875610" cy="62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Open Sans"/>
              <a:buNone/>
              <a:defRPr sz="24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3"/>
          </p:nvPr>
        </p:nvSpPr>
        <p:spPr>
          <a:xfrm>
            <a:off x="2666999" y="2258291"/>
            <a:ext cx="4882591" cy="16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белый">
  <p:cSld name="Титульный слайд белый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ctrTitle"/>
          </p:nvPr>
        </p:nvSpPr>
        <p:spPr>
          <a:xfrm>
            <a:off x="532520" y="2111200"/>
            <a:ext cx="7425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sz="2400"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"/>
          </p:nvPr>
        </p:nvSpPr>
        <p:spPr>
          <a:xfrm>
            <a:off x="532520" y="3300153"/>
            <a:ext cx="6750000" cy="50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Open Sans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  <a:defRPr sz="15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3" name="Google Shape;83;p18"/>
          <p:cNvSpPr txBox="1"/>
          <p:nvPr/>
        </p:nvSpPr>
        <p:spPr>
          <a:xfrm>
            <a:off x="631580" y="4540882"/>
            <a:ext cx="383621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specialist.ru</a:t>
            </a:r>
            <a:endParaRPr sz="1400" b="0" i="0" u="none" strike="noStrike" cap="non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4" name="Google Shape;84;p18"/>
          <p:cNvGrpSpPr/>
          <p:nvPr/>
        </p:nvGrpSpPr>
        <p:grpSpPr>
          <a:xfrm>
            <a:off x="-1292361" y="-2263234"/>
            <a:ext cx="11188014" cy="8311813"/>
            <a:chOff x="-2584722" y="-4526468"/>
            <a:chExt cx="22376028" cy="16623627"/>
          </a:xfrm>
        </p:grpSpPr>
        <p:pic>
          <p:nvPicPr>
            <p:cNvPr id="85" name="Google Shape;85;p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" name="Google Shape;86;p18"/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87" name="Google Shape;87;p18"/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039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endPara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99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" name="Google Shape;89;p18"/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" name="Google Shape;90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" name="Google Shape;92;p18"/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93" name="Google Shape;93;p18"/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endPara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99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95" name="Google Shape;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" name="Google Shape;98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93158" y="234753"/>
            <a:ext cx="2674641" cy="7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курсе">
  <p:cSld name="О курсе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529590" y="1491853"/>
            <a:ext cx="7021116" cy="62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Open Sans"/>
              <a:buNone/>
              <a:defRPr sz="24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2"/>
          </p:nvPr>
        </p:nvSpPr>
        <p:spPr>
          <a:xfrm>
            <a:off x="529590" y="2258291"/>
            <a:ext cx="7020000" cy="16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опросы">
  <p:cSld name="Вопросы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950096" y="2002142"/>
            <a:ext cx="2738120" cy="95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Open Sans"/>
              <a:buNone/>
            </a:pPr>
            <a:r>
              <a:rPr lang="ru" sz="44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Спасибо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Open Sans"/>
              <a:buNone/>
            </a:pPr>
            <a:r>
              <a:rPr lang="ru" sz="27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за внимание!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950096" y="2907074"/>
            <a:ext cx="2738120" cy="568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r>
              <a:rPr lang="ru" sz="2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Ваши вопросы…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5140" y="259240"/>
            <a:ext cx="4803326" cy="480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и объект">
  <p:cSld name="1_Заголовок и объект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508000" y="352173"/>
            <a:ext cx="6796567" cy="62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508000" y="1291856"/>
            <a:ext cx="6447501" cy="3239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олько заголовок">
  <p:cSld name="1_Только заголовок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55636" y="610427"/>
            <a:ext cx="8349292" cy="569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504730" y="799871"/>
            <a:ext cx="6796567" cy="568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Open Sans"/>
              <a:buNone/>
            </a:pPr>
            <a:r>
              <a:rPr lang="ru" sz="2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Ваш путь к успеху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"/>
          <p:cNvSpPr/>
          <p:nvPr/>
        </p:nvSpPr>
        <p:spPr>
          <a:xfrm>
            <a:off x="814773" y="1748748"/>
            <a:ext cx="445656" cy="445656"/>
          </a:xfrm>
          <a:prstGeom prst="ellipse">
            <a:avLst/>
          </a:prstGeom>
          <a:noFill/>
          <a:ln w="12700" cap="flat" cmpd="sng">
            <a:solidFill>
              <a:srgbClr val="1B5E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1287" y="1905040"/>
            <a:ext cx="234776" cy="14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0204" y="1867581"/>
            <a:ext cx="184556" cy="19665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/>
          <p:nvPr/>
        </p:nvSpPr>
        <p:spPr>
          <a:xfrm>
            <a:off x="3789654" y="1748748"/>
            <a:ext cx="445656" cy="445656"/>
          </a:xfrm>
          <a:prstGeom prst="ellipse">
            <a:avLst/>
          </a:prstGeom>
          <a:noFill/>
          <a:ln w="12700" cap="flat" cmpd="sng">
            <a:solidFill>
              <a:srgbClr val="1B5E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4289171" y="1748748"/>
            <a:ext cx="2225928" cy="73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" sz="1800" b="0" i="0" u="none" strike="noStrike" cap="none">
                <a:solidFill>
                  <a:srgbClr val="005189"/>
                </a:solidFill>
                <a:latin typeface="Open Sans"/>
                <a:ea typeface="Open Sans"/>
                <a:cs typeface="Open Sans"/>
                <a:sym typeface="Open Sans"/>
              </a:rPr>
              <a:t>+7 (495) 232-32-16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marR="0" lvl="0" indent="-1524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</a:pPr>
            <a:endParaRPr sz="21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1322491" y="1748748"/>
            <a:ext cx="2225928" cy="73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" sz="1800" b="0" i="0" u="none" strike="noStrike" cap="none">
                <a:solidFill>
                  <a:srgbClr val="005189"/>
                </a:solidFill>
                <a:latin typeface="Open Sans"/>
                <a:ea typeface="Open Sans"/>
                <a:cs typeface="Open Sans"/>
                <a:sym typeface="Open Sans"/>
              </a:rPr>
              <a:t>info@specialist.ru</a:t>
            </a:r>
            <a:endParaRPr sz="21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504731" y="407456"/>
            <a:ext cx="554874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Open Sans"/>
              <a:buNone/>
            </a:pPr>
            <a:r>
              <a:rPr lang="ru" sz="21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Учебный центр «СПЕЦИАЛИСТ» –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521495" y="1491853"/>
            <a:ext cx="7021116" cy="1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Open Sans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521494" y="3442097"/>
            <a:ext cx="7021116" cy="102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Open Sans"/>
              <a:buNone/>
              <a:defRPr sz="180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>
  <p:cSld name="Два объекта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529828" y="1500018"/>
            <a:ext cx="3375000" cy="2970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2"/>
          </p:nvPr>
        </p:nvSpPr>
        <p:spPr>
          <a:xfrm>
            <a:off x="4167610" y="1500018"/>
            <a:ext cx="3375000" cy="2970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>
  <p:cSld name="Сравнение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521493" y="1491852"/>
            <a:ext cx="3375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Open Sans"/>
              <a:buNone/>
              <a:defRPr sz="17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2"/>
          </p:nvPr>
        </p:nvSpPr>
        <p:spPr>
          <a:xfrm>
            <a:off x="4163853" y="1491852"/>
            <a:ext cx="3375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Open Sans"/>
              <a:buNone/>
              <a:defRPr sz="17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3"/>
          </p:nvPr>
        </p:nvSpPr>
        <p:spPr>
          <a:xfrm>
            <a:off x="529828" y="2228850"/>
            <a:ext cx="3375000" cy="224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4"/>
          </p:nvPr>
        </p:nvSpPr>
        <p:spPr>
          <a:xfrm>
            <a:off x="4167610" y="2228850"/>
            <a:ext cx="3375000" cy="224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>
  <p:cSld name="Объект с подписью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530780" y="281940"/>
            <a:ext cx="2970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530780" y="1626870"/>
            <a:ext cx="2970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Open Sans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Open Sans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Open Sans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Open Sans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2"/>
          </p:nvPr>
        </p:nvSpPr>
        <p:spPr>
          <a:xfrm>
            <a:off x="3763738" y="276870"/>
            <a:ext cx="3780000" cy="41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521494" y="275869"/>
            <a:ext cx="2970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8"/>
          <p:cNvSpPr>
            <a:spLocks noGrp="1"/>
          </p:cNvSpPr>
          <p:nvPr>
            <p:ph type="pic" idx="2"/>
          </p:nvPr>
        </p:nvSpPr>
        <p:spPr>
          <a:xfrm>
            <a:off x="3772545" y="275869"/>
            <a:ext cx="3780000" cy="41850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529114" y="1633490"/>
            <a:ext cx="2970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Open Sans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Open Sans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Open Sans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Open Sans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529590" y="1500017"/>
            <a:ext cx="70200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Char char="•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40">
          <p15:clr>
            <a:srgbClr val="F26B43"/>
          </p15:clr>
        </p15:guide>
        <p15:guide id="2" pos="329">
          <p15:clr>
            <a:srgbClr val="F26B43"/>
          </p15:clr>
        </p15:guide>
        <p15:guide id="3" pos="4751">
          <p15:clr>
            <a:srgbClr val="F26B43"/>
          </p15:clr>
        </p15:guide>
        <p15:guide id="4" orient="horz" pos="2811">
          <p15:clr>
            <a:srgbClr val="F26B43"/>
          </p15:clr>
        </p15:guide>
        <p15:guide id="5" orient="horz" pos="769">
          <p15:clr>
            <a:srgbClr val="F26B43"/>
          </p15:clr>
        </p15:guide>
        <p15:guide id="6" pos="54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jp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508000" y="330910"/>
            <a:ext cx="6796567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rPr lang="ru"/>
              <a:t>Учебный центр «Специалист»</a:t>
            </a:r>
            <a:br>
              <a:rPr lang="ru"/>
            </a:br>
            <a:r>
              <a:rPr lang="ru">
                <a:solidFill>
                  <a:schemeClr val="accent1"/>
                </a:solidFill>
              </a:rPr>
              <a:t>32</a:t>
            </a:r>
            <a:r>
              <a:rPr lang="ru" sz="2000">
                <a:solidFill>
                  <a:schemeClr val="accent1"/>
                </a:solidFill>
              </a:rPr>
              <a:t> года учим людей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9" y="1321510"/>
            <a:ext cx="7295432" cy="3367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30"/>
          <p:cNvGrpSpPr/>
          <p:nvPr/>
        </p:nvGrpSpPr>
        <p:grpSpPr>
          <a:xfrm>
            <a:off x="173488" y="1504958"/>
            <a:ext cx="7458123" cy="2717227"/>
            <a:chOff x="1144073" y="2217253"/>
            <a:chExt cx="8166115" cy="2975171"/>
          </a:xfrm>
        </p:grpSpPr>
        <p:pic>
          <p:nvPicPr>
            <p:cNvPr id="179" name="Google Shape;179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45649" y="2561769"/>
              <a:ext cx="6540467" cy="993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3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40614" y="2275469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3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127599" y="3082813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3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87604" y="2275469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3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473644" y="3082813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187739" y="2217253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30"/>
            <p:cNvSpPr/>
            <p:nvPr/>
          </p:nvSpPr>
          <p:spPr>
            <a:xfrm>
              <a:off x="1144073" y="3293378"/>
              <a:ext cx="1874439" cy="783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Более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b="1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1 500 000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выпускников</a:t>
              </a:r>
              <a:endParaRPr sz="1100"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2710815" y="4408914"/>
              <a:ext cx="1699129" cy="783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b="1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75 000</a:t>
              </a:r>
              <a:b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корпоративных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клиентов</a:t>
              </a:r>
              <a:endParaRPr sz="1100"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3217175" y="4209965"/>
              <a:ext cx="686406" cy="265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Более</a:t>
              </a:r>
              <a:endParaRPr sz="1100"/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4627654" y="3388158"/>
              <a:ext cx="985461" cy="783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b="1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80</a:t>
              </a:r>
              <a:r>
                <a:rPr lang="ru" sz="2000" b="1" i="0" u="none" strike="noStrike" cap="none">
                  <a:solidFill>
                    <a:srgbClr val="5F5F5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учебных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классов</a:t>
              </a:r>
              <a:endParaRPr sz="1100"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6042245" y="4145412"/>
              <a:ext cx="1728358" cy="783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b="1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250</a:t>
              </a: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преподавателей-</a:t>
              </a:r>
              <a:endParaRPr sz="11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экспертов</a:t>
              </a:r>
              <a:endParaRPr sz="1100"/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8116895" y="3388158"/>
              <a:ext cx="1193293" cy="593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b="1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1000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курсов</a:t>
              </a:r>
              <a:endParaRPr sz="1100"/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8335069" y="3167223"/>
              <a:ext cx="686406" cy="265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Более</a:t>
              </a:r>
              <a:endParaRPr sz="11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508000" y="321635"/>
            <a:ext cx="6796567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Наши гарантии </a:t>
            </a:r>
            <a:endParaRPr/>
          </a:p>
        </p:txBody>
      </p:sp>
      <p:sp>
        <p:nvSpPr>
          <p:cNvPr id="266" name="Google Shape;266;p39"/>
          <p:cNvSpPr txBox="1">
            <a:spLocks noGrp="1"/>
          </p:cNvSpPr>
          <p:nvPr>
            <p:ph type="body" idx="1"/>
          </p:nvPr>
        </p:nvSpPr>
        <p:spPr>
          <a:xfrm>
            <a:off x="508000" y="1158949"/>
            <a:ext cx="6796567" cy="376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62500" lnSpcReduction="20000"/>
          </a:bodyPr>
          <a:lstStyle/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lang="ru" sz="2400" b="1">
                <a:solidFill>
                  <a:schemeClr val="accent2"/>
                </a:solidFill>
              </a:rPr>
              <a:t>Гарантия качества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lang="ru" b="0">
                <a:solidFill>
                  <a:schemeClr val="dk1"/>
                </a:solidFill>
              </a:rPr>
              <a:t>100% качество образования обеспечивают уникальное </a:t>
            </a:r>
            <a:r>
              <a:rPr lang="ru">
                <a:solidFill>
                  <a:schemeClr val="dk1"/>
                </a:solidFill>
              </a:rPr>
              <a:t>сочетание современных методик </a:t>
            </a:r>
            <a:r>
              <a:rPr lang="ru" b="0">
                <a:solidFill>
                  <a:schemeClr val="dk1"/>
                </a:solidFill>
              </a:rPr>
              <a:t>преподавания и технологий проведения корпоративных тренингов. </a:t>
            </a:r>
            <a:endParaRPr/>
          </a:p>
          <a:p>
            <a:pPr marL="342900" lvl="0" indent="-165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/>
          </a:p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lang="ru" sz="2400" b="1">
                <a:solidFill>
                  <a:schemeClr val="accent2"/>
                </a:solidFill>
              </a:rPr>
              <a:t>Гарантия результата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lang="ru" b="0">
                <a:solidFill>
                  <a:schemeClr val="dk1"/>
                </a:solidFill>
              </a:rPr>
              <a:t>Полное усвоение знаний благодаря системе контроля качества, оптимальному соотношению слушателей в группах и постренинговой поддержки специалистов.  </a:t>
            </a:r>
            <a:endParaRPr/>
          </a:p>
          <a:p>
            <a:pPr marL="342900" lvl="0" indent="-165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/>
          </a:p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lang="ru" sz="2400" b="1">
                <a:solidFill>
                  <a:schemeClr val="accent2"/>
                </a:solidFill>
              </a:rPr>
              <a:t>Гарантия сохранения средств организации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lang="ru" b="0">
                <a:solidFill>
                  <a:schemeClr val="dk1"/>
                </a:solidFill>
              </a:rPr>
              <a:t>Вложенные средства на обучение сотрудника </a:t>
            </a:r>
            <a:br>
              <a:rPr lang="ru" b="0">
                <a:solidFill>
                  <a:schemeClr val="dk1"/>
                </a:solidFill>
              </a:rPr>
            </a:br>
            <a:r>
              <a:rPr lang="ru" b="0">
                <a:solidFill>
                  <a:schemeClr val="dk1"/>
                </a:solidFill>
              </a:rPr>
              <a:t>не пропадут, даже если он уволится или уедет </a:t>
            </a:r>
            <a:br>
              <a:rPr lang="ru" b="0">
                <a:solidFill>
                  <a:schemeClr val="dk1"/>
                </a:solidFill>
              </a:rPr>
            </a:br>
            <a:r>
              <a:rPr lang="ru" b="0">
                <a:solidFill>
                  <a:schemeClr val="dk1"/>
                </a:solidFill>
              </a:rPr>
              <a:t>в командировку. Мы бесплатно обучим другого специалиста компании.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/>
          </a:p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lang="ru" sz="2400" b="1">
                <a:solidFill>
                  <a:schemeClr val="accent2"/>
                </a:solidFill>
              </a:rPr>
              <a:t>Гарантированное расписание занятий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lang="ru" b="0">
                <a:solidFill>
                  <a:schemeClr val="dk1"/>
                </a:solidFill>
              </a:rPr>
              <a:t>Учебные группы планируются на год вперёд, занятия идут без срывов и переносов. Возможность выбора удобного режима обучения: утро, утро-день, вечер, выходной.  </a:t>
            </a:r>
            <a:endParaRPr/>
          </a:p>
          <a:p>
            <a:pPr marL="342900" lvl="0" indent="-165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/>
          </a:p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lang="ru" sz="2400" b="1">
                <a:solidFill>
                  <a:schemeClr val="accent2"/>
                </a:solidFill>
              </a:rPr>
              <a:t>Гарантия безопасности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lang="ru" b="0"/>
              <a:t>Современные комфортные классы в бизнес-центрах категории А и В. Пропускная система </a:t>
            </a:r>
            <a:br>
              <a:rPr lang="ru" b="0"/>
            </a:br>
            <a:r>
              <a:rPr lang="ru" b="0"/>
              <a:t>и охрана в учебных комплексах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7" name="Google Shape;26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9143" y="3569047"/>
            <a:ext cx="1641088" cy="1219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508000" y="352173"/>
            <a:ext cx="7330854" cy="62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4 учебных комплекса в Москве</a:t>
            </a: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530619" y="1316196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ru" sz="1200">
                <a:solidFill>
                  <a:schemeClr val="accent2"/>
                </a:solidFill>
              </a:rPr>
              <a:t>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40"/>
          <p:cNvSpPr/>
          <p:nvPr/>
        </p:nvSpPr>
        <p:spPr>
          <a:xfrm>
            <a:off x="882869" y="1328953"/>
            <a:ext cx="2434936" cy="335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УК «Бауманский»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1C6093"/>
                </a:solidFill>
                <a:latin typeface="Open Sans"/>
                <a:ea typeface="Open Sans"/>
                <a:cs typeface="Open Sans"/>
                <a:sym typeface="Open Sans"/>
              </a:rPr>
              <a:t>м. Бауманская</a:t>
            </a:r>
            <a:r>
              <a:rPr lang="ru" sz="11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ул. Бауманская, д. 6, стр. 2, 4-й этаж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УК «Радио»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1C6093"/>
                </a:solidFill>
                <a:latin typeface="Open Sans"/>
                <a:ea typeface="Open Sans"/>
                <a:cs typeface="Open Sans"/>
                <a:sym typeface="Open Sans"/>
              </a:rPr>
              <a:t>м. Бауманская</a:t>
            </a:r>
            <a:r>
              <a:rPr lang="ru" sz="11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ул. Радио, д.24, 2-й подъезд, 2-й этаж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УК «Белорусско-Савеловский»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rPr>
              <a:t>м. Белорусская</a:t>
            </a:r>
            <a:r>
              <a:rPr lang="ru" sz="1100" b="1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" sz="1100" b="1" i="0" u="none" strike="noStrike" cap="none">
                <a:solidFill>
                  <a:srgbClr val="192D3A"/>
                </a:solidFill>
                <a:latin typeface="Open Sans"/>
                <a:ea typeface="Open Sans"/>
                <a:cs typeface="Open Sans"/>
                <a:sym typeface="Open Sans"/>
              </a:rPr>
              <a:t> м. </a:t>
            </a:r>
            <a:r>
              <a:rPr lang="ru" sz="1100" b="1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Савеловская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3-я ул. Ямского Поля, д.32,1-й подъезд,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4-й этаж.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УК «Таганский»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71450B"/>
                </a:solidFill>
                <a:latin typeface="Open Sans"/>
                <a:ea typeface="Open Sans"/>
                <a:cs typeface="Open Sans"/>
                <a:sym typeface="Open Sans"/>
              </a:rPr>
              <a:t>м. Таганская</a:t>
            </a:r>
            <a:r>
              <a:rPr lang="ru" sz="1100" b="1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" sz="1100" b="1" i="0" u="none" strike="noStrike" cap="none">
                <a:solidFill>
                  <a:srgbClr val="7030A0"/>
                </a:solidFill>
                <a:latin typeface="Open Sans"/>
                <a:ea typeface="Open Sans"/>
                <a:cs typeface="Open Sans"/>
                <a:sym typeface="Open Sans"/>
              </a:rPr>
              <a:t>м. Пролетарская</a:t>
            </a: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b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 sz="1100" b="1" i="0" u="none" strike="noStrike" cap="none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м. Крестьянская застава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ул. Воронцовская, д. 35Б, стр. 2, 5-й этаж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sz="1100"/>
          </a:p>
        </p:txBody>
      </p:sp>
      <p:pic>
        <p:nvPicPr>
          <p:cNvPr id="276" name="Google Shape;27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2235" y="1248532"/>
            <a:ext cx="4730973" cy="2728034"/>
          </a:xfrm>
          <a:prstGeom prst="rect">
            <a:avLst/>
          </a:prstGeom>
          <a:noFill/>
          <a:ln w="22225" cap="flat" cmpd="sng">
            <a:solidFill>
              <a:srgbClr val="A1CCE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7" name="Google Shape;277;p40"/>
          <p:cNvSpPr txBox="1"/>
          <p:nvPr/>
        </p:nvSpPr>
        <p:spPr>
          <a:xfrm>
            <a:off x="541058" y="1952923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</a:pPr>
            <a:r>
              <a:rPr lang="ru"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40"/>
          <p:cNvSpPr txBox="1"/>
          <p:nvPr/>
        </p:nvSpPr>
        <p:spPr>
          <a:xfrm>
            <a:off x="541058" y="2537775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</a:pPr>
            <a:r>
              <a:rPr lang="ru"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40"/>
          <p:cNvSpPr txBox="1"/>
          <p:nvPr/>
        </p:nvSpPr>
        <p:spPr>
          <a:xfrm>
            <a:off x="561779" y="3324225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</a:pPr>
            <a:r>
              <a:rPr lang="ru"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40"/>
          <p:cNvSpPr txBox="1"/>
          <p:nvPr/>
        </p:nvSpPr>
        <p:spPr>
          <a:xfrm>
            <a:off x="530619" y="3976565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572434" y="1248532"/>
            <a:ext cx="534928" cy="35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</a:pPr>
            <a:r>
              <a:rPr lang="ru"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1115" y="3382735"/>
            <a:ext cx="1446372" cy="144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3635" y="3382735"/>
            <a:ext cx="1446372" cy="144637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1"/>
          <p:cNvSpPr/>
          <p:nvPr/>
        </p:nvSpPr>
        <p:spPr>
          <a:xfrm>
            <a:off x="5693805" y="3998160"/>
            <a:ext cx="264692" cy="2767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50841" y="3959390"/>
            <a:ext cx="388133" cy="38813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1"/>
          <p:cNvSpPr/>
          <p:nvPr/>
        </p:nvSpPr>
        <p:spPr>
          <a:xfrm>
            <a:off x="7197326" y="4004413"/>
            <a:ext cx="264691" cy="2767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80719" y="3992000"/>
            <a:ext cx="312407" cy="312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grpSp>
        <p:nvGrpSpPr>
          <p:cNvPr id="297" name="Google Shape;297;p42"/>
          <p:cNvGrpSpPr/>
          <p:nvPr/>
        </p:nvGrpSpPr>
        <p:grpSpPr>
          <a:xfrm>
            <a:off x="4311660" y="214637"/>
            <a:ext cx="405408" cy="385763"/>
            <a:chOff x="4652963" y="5597525"/>
            <a:chExt cx="720725" cy="685800"/>
          </a:xfrm>
        </p:grpSpPr>
        <p:sp>
          <p:nvSpPr>
            <p:cNvPr id="298" name="Google Shape;298;p42"/>
            <p:cNvSpPr/>
            <p:nvPr/>
          </p:nvSpPr>
          <p:spPr>
            <a:xfrm>
              <a:off x="4979988" y="5927725"/>
              <a:ext cx="66675" cy="107950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18" y="20"/>
                  </a:moveTo>
                  <a:cubicBezTo>
                    <a:pt x="18" y="25"/>
                    <a:pt x="14" y="29"/>
                    <a:pt x="10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4" y="29"/>
                    <a:pt x="0" y="25"/>
                    <a:pt x="0" y="2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4" y="0"/>
                    <a:pt x="18" y="4"/>
                    <a:pt x="18" y="9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4652963" y="5743575"/>
              <a:ext cx="720725" cy="217488"/>
            </a:xfrm>
            <a:custGeom>
              <a:avLst/>
              <a:gdLst/>
              <a:ahLst/>
              <a:cxnLst/>
              <a:rect l="l" t="t" r="r" b="b"/>
              <a:pathLst>
                <a:path w="192" h="58" extrusionOk="0">
                  <a:moveTo>
                    <a:pt x="93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108" y="38"/>
                    <a:pt x="116" y="46"/>
                    <a:pt x="116" y="55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46" y="57"/>
                    <a:pt x="171" y="51"/>
                    <a:pt x="192" y="43"/>
                  </a:cubicBezTo>
                  <a:cubicBezTo>
                    <a:pt x="192" y="22"/>
                    <a:pt x="192" y="22"/>
                    <a:pt x="192" y="22"/>
                  </a:cubicBezTo>
                  <a:cubicBezTo>
                    <a:pt x="192" y="10"/>
                    <a:pt x="182" y="0"/>
                    <a:pt x="17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21" y="51"/>
                    <a:pt x="46" y="57"/>
                    <a:pt x="76" y="58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46"/>
                    <a:pt x="84" y="38"/>
                    <a:pt x="93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4652963" y="5946775"/>
              <a:ext cx="720725" cy="336550"/>
            </a:xfrm>
            <a:custGeom>
              <a:avLst/>
              <a:gdLst/>
              <a:ahLst/>
              <a:cxnLst/>
              <a:rect l="l" t="t" r="r" b="b"/>
              <a:pathLst>
                <a:path w="192" h="90" extrusionOk="0">
                  <a:moveTo>
                    <a:pt x="99" y="34"/>
                  </a:moveTo>
                  <a:cubicBezTo>
                    <a:pt x="93" y="34"/>
                    <a:pt x="93" y="34"/>
                    <a:pt x="93" y="34"/>
                  </a:cubicBezTo>
                  <a:cubicBezTo>
                    <a:pt x="84" y="34"/>
                    <a:pt x="76" y="26"/>
                    <a:pt x="76" y="17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46" y="12"/>
                    <a:pt x="21" y="7"/>
                    <a:pt x="0" y="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0"/>
                    <a:pt x="10" y="90"/>
                    <a:pt x="22" y="90"/>
                  </a:cubicBezTo>
                  <a:cubicBezTo>
                    <a:pt x="170" y="90"/>
                    <a:pt x="170" y="90"/>
                    <a:pt x="170" y="90"/>
                  </a:cubicBezTo>
                  <a:cubicBezTo>
                    <a:pt x="182" y="90"/>
                    <a:pt x="192" y="80"/>
                    <a:pt x="192" y="68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71" y="7"/>
                    <a:pt x="146" y="12"/>
                    <a:pt x="116" y="14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26"/>
                    <a:pt x="108" y="34"/>
                    <a:pt x="99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4822826" y="5597525"/>
              <a:ext cx="377825" cy="109538"/>
            </a:xfrm>
            <a:custGeom>
              <a:avLst/>
              <a:gdLst/>
              <a:ahLst/>
              <a:cxnLst/>
              <a:rect l="l" t="t" r="r" b="b"/>
              <a:pathLst>
                <a:path w="101" h="29" extrusionOk="0">
                  <a:moveTo>
                    <a:pt x="86" y="29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79" y="15"/>
                    <a:pt x="77" y="13"/>
                    <a:pt x="75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3"/>
                    <a:pt x="23" y="15"/>
                    <a:pt x="22" y="1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3" y="4"/>
                    <a:pt x="20" y="0"/>
                    <a:pt x="27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2" y="0"/>
                    <a:pt x="89" y="4"/>
                    <a:pt x="92" y="10"/>
                  </a:cubicBezTo>
                  <a:cubicBezTo>
                    <a:pt x="101" y="29"/>
                    <a:pt x="101" y="29"/>
                    <a:pt x="101" y="29"/>
                  </a:cubicBezTo>
                  <a:lnTo>
                    <a:pt x="86" y="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02" name="Google Shape;302;p42"/>
          <p:cNvGrpSpPr/>
          <p:nvPr/>
        </p:nvGrpSpPr>
        <p:grpSpPr>
          <a:xfrm>
            <a:off x="1480076" y="197397"/>
            <a:ext cx="407194" cy="407194"/>
            <a:chOff x="5119688" y="5681663"/>
            <a:chExt cx="723900" cy="723900"/>
          </a:xfrm>
        </p:grpSpPr>
        <p:sp>
          <p:nvSpPr>
            <p:cNvPr id="303" name="Google Shape;303;p42"/>
            <p:cNvSpPr/>
            <p:nvPr/>
          </p:nvSpPr>
          <p:spPr>
            <a:xfrm>
              <a:off x="5119688" y="5681663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193" h="193" extrusionOk="0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3"/>
                    <a:pt x="96" y="193"/>
                  </a:cubicBezTo>
                  <a:cubicBezTo>
                    <a:pt x="150" y="193"/>
                    <a:pt x="193" y="149"/>
                    <a:pt x="193" y="96"/>
                  </a:cubicBezTo>
                  <a:cubicBezTo>
                    <a:pt x="193" y="43"/>
                    <a:pt x="150" y="0"/>
                    <a:pt x="96" y="0"/>
                  </a:cubicBezTo>
                  <a:close/>
                  <a:moveTo>
                    <a:pt x="96" y="168"/>
                  </a:moveTo>
                  <a:cubicBezTo>
                    <a:pt x="57" y="168"/>
                    <a:pt x="24" y="136"/>
                    <a:pt x="24" y="96"/>
                  </a:cubicBezTo>
                  <a:cubicBezTo>
                    <a:pt x="24" y="56"/>
                    <a:pt x="57" y="24"/>
                    <a:pt x="96" y="24"/>
                  </a:cubicBezTo>
                  <a:cubicBezTo>
                    <a:pt x="136" y="24"/>
                    <a:pt x="169" y="56"/>
                    <a:pt x="169" y="96"/>
                  </a:cubicBezTo>
                  <a:cubicBezTo>
                    <a:pt x="169" y="136"/>
                    <a:pt x="136" y="168"/>
                    <a:pt x="96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5353051" y="5861051"/>
              <a:ext cx="300038" cy="214313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71" y="39"/>
                  </a:moveTo>
                  <a:cubicBezTo>
                    <a:pt x="39" y="39"/>
                    <a:pt x="39" y="39"/>
                    <a:pt x="39" y="39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1"/>
                    <a:pt x="9" y="0"/>
                    <a:pt x="5" y="3"/>
                  </a:cubicBezTo>
                  <a:cubicBezTo>
                    <a:pt x="1" y="6"/>
                    <a:pt x="0" y="11"/>
                    <a:pt x="3" y="15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8" y="56"/>
                    <a:pt x="31" y="57"/>
                    <a:pt x="34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6" y="57"/>
                    <a:pt x="80" y="53"/>
                    <a:pt x="80" y="48"/>
                  </a:cubicBezTo>
                  <a:cubicBezTo>
                    <a:pt x="80" y="43"/>
                    <a:pt x="76" y="39"/>
                    <a:pt x="71" y="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05" name="Google Shape;305;p42"/>
          <p:cNvGrpSpPr/>
          <p:nvPr/>
        </p:nvGrpSpPr>
        <p:grpSpPr>
          <a:xfrm>
            <a:off x="2452052" y="196504"/>
            <a:ext cx="346472" cy="408980"/>
            <a:chOff x="3792538" y="5681663"/>
            <a:chExt cx="615950" cy="727075"/>
          </a:xfrm>
        </p:grpSpPr>
        <p:sp>
          <p:nvSpPr>
            <p:cNvPr id="306" name="Google Shape;306;p42"/>
            <p:cNvSpPr/>
            <p:nvPr/>
          </p:nvSpPr>
          <p:spPr>
            <a:xfrm>
              <a:off x="3792538" y="5775326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82" y="0"/>
                  </a:moveTo>
                  <a:cubicBezTo>
                    <a:pt x="37" y="0"/>
                    <a:pt x="0" y="37"/>
                    <a:pt x="0" y="82"/>
                  </a:cubicBezTo>
                  <a:cubicBezTo>
                    <a:pt x="0" y="128"/>
                    <a:pt x="37" y="164"/>
                    <a:pt x="82" y="164"/>
                  </a:cubicBezTo>
                  <a:cubicBezTo>
                    <a:pt x="128" y="164"/>
                    <a:pt x="164" y="128"/>
                    <a:pt x="164" y="82"/>
                  </a:cubicBezTo>
                  <a:cubicBezTo>
                    <a:pt x="164" y="37"/>
                    <a:pt x="128" y="0"/>
                    <a:pt x="82" y="0"/>
                  </a:cubicBezTo>
                  <a:close/>
                  <a:moveTo>
                    <a:pt x="82" y="144"/>
                  </a:moveTo>
                  <a:cubicBezTo>
                    <a:pt x="48" y="144"/>
                    <a:pt x="21" y="116"/>
                    <a:pt x="21" y="82"/>
                  </a:cubicBezTo>
                  <a:cubicBezTo>
                    <a:pt x="21" y="48"/>
                    <a:pt x="48" y="21"/>
                    <a:pt x="82" y="21"/>
                  </a:cubicBezTo>
                  <a:cubicBezTo>
                    <a:pt x="116" y="21"/>
                    <a:pt x="144" y="48"/>
                    <a:pt x="144" y="82"/>
                  </a:cubicBezTo>
                  <a:cubicBezTo>
                    <a:pt x="144" y="116"/>
                    <a:pt x="116" y="144"/>
                    <a:pt x="82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7" name="Google Shape;307;p42"/>
            <p:cNvSpPr/>
            <p:nvPr/>
          </p:nvSpPr>
          <p:spPr>
            <a:xfrm>
              <a:off x="3990976" y="5929313"/>
              <a:ext cx="255588" cy="184150"/>
            </a:xfrm>
            <a:custGeom>
              <a:avLst/>
              <a:gdLst/>
              <a:ahLst/>
              <a:cxnLst/>
              <a:rect l="l" t="t" r="r" b="b"/>
              <a:pathLst>
                <a:path w="68" h="49" extrusionOk="0">
                  <a:moveTo>
                    <a:pt x="60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3" y="1"/>
                    <a:pt x="7" y="0"/>
                    <a:pt x="4" y="3"/>
                  </a:cubicBezTo>
                  <a:cubicBezTo>
                    <a:pt x="1" y="5"/>
                    <a:pt x="0" y="10"/>
                    <a:pt x="2" y="13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4" y="48"/>
                    <a:pt x="27" y="49"/>
                    <a:pt x="29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4" y="49"/>
                    <a:pt x="68" y="46"/>
                    <a:pt x="68" y="41"/>
                  </a:cubicBezTo>
                  <a:cubicBezTo>
                    <a:pt x="68" y="37"/>
                    <a:pt x="64" y="34"/>
                    <a:pt x="60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8" name="Google Shape;308;p42"/>
            <p:cNvSpPr/>
            <p:nvPr/>
          </p:nvSpPr>
          <p:spPr>
            <a:xfrm>
              <a:off x="3792538" y="5681663"/>
              <a:ext cx="244475" cy="198438"/>
            </a:xfrm>
            <a:custGeom>
              <a:avLst/>
              <a:gdLst/>
              <a:ahLst/>
              <a:cxnLst/>
              <a:rect l="l" t="t" r="r" b="b"/>
              <a:pathLst>
                <a:path w="65" h="53" extrusionOk="0">
                  <a:moveTo>
                    <a:pt x="65" y="14"/>
                  </a:moveTo>
                  <a:cubicBezTo>
                    <a:pt x="58" y="5"/>
                    <a:pt x="48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42"/>
                    <a:pt x="2" y="48"/>
                    <a:pt x="5" y="53"/>
                  </a:cubicBezTo>
                  <a:cubicBezTo>
                    <a:pt x="19" y="33"/>
                    <a:pt x="40" y="19"/>
                    <a:pt x="65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9" name="Google Shape;309;p42"/>
            <p:cNvSpPr/>
            <p:nvPr/>
          </p:nvSpPr>
          <p:spPr>
            <a:xfrm>
              <a:off x="4167188" y="5681663"/>
              <a:ext cx="241300" cy="198438"/>
            </a:xfrm>
            <a:custGeom>
              <a:avLst/>
              <a:gdLst/>
              <a:ahLst/>
              <a:cxnLst/>
              <a:rect l="l" t="t" r="r" b="b"/>
              <a:pathLst>
                <a:path w="64" h="53" extrusionOk="0">
                  <a:moveTo>
                    <a:pt x="60" y="53"/>
                  </a:moveTo>
                  <a:cubicBezTo>
                    <a:pt x="63" y="48"/>
                    <a:pt x="64" y="42"/>
                    <a:pt x="64" y="36"/>
                  </a:cubicBezTo>
                  <a:cubicBezTo>
                    <a:pt x="64" y="16"/>
                    <a:pt x="48" y="0"/>
                    <a:pt x="28" y="0"/>
                  </a:cubicBezTo>
                  <a:cubicBezTo>
                    <a:pt x="17" y="0"/>
                    <a:pt x="6" y="5"/>
                    <a:pt x="0" y="14"/>
                  </a:cubicBezTo>
                  <a:cubicBezTo>
                    <a:pt x="24" y="19"/>
                    <a:pt x="46" y="33"/>
                    <a:pt x="60" y="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0" name="Google Shape;310;p42"/>
            <p:cNvSpPr/>
            <p:nvPr/>
          </p:nvSpPr>
          <p:spPr>
            <a:xfrm>
              <a:off x="3867151" y="6284913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" y="12"/>
                  </a:moveTo>
                  <a:cubicBezTo>
                    <a:pt x="0" y="20"/>
                    <a:pt x="5" y="28"/>
                    <a:pt x="13" y="31"/>
                  </a:cubicBezTo>
                  <a:cubicBezTo>
                    <a:pt x="21" y="33"/>
                    <a:pt x="30" y="29"/>
                    <a:pt x="32" y="21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3" y="13"/>
                    <a:pt x="14" y="8"/>
                    <a:pt x="6" y="0"/>
                  </a:cubicBezTo>
                  <a:lnTo>
                    <a:pt x="3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1" name="Google Shape;311;p42"/>
            <p:cNvSpPr/>
            <p:nvPr/>
          </p:nvSpPr>
          <p:spPr>
            <a:xfrm>
              <a:off x="4216401" y="6281738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26" y="0"/>
                  </a:moveTo>
                  <a:cubicBezTo>
                    <a:pt x="19" y="8"/>
                    <a:pt x="10" y="14"/>
                    <a:pt x="0" y="18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3" y="30"/>
                    <a:pt x="12" y="34"/>
                    <a:pt x="20" y="32"/>
                  </a:cubicBezTo>
                  <a:cubicBezTo>
                    <a:pt x="28" y="29"/>
                    <a:pt x="33" y="21"/>
                    <a:pt x="30" y="13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12" name="Google Shape;312;p42"/>
          <p:cNvGrpSpPr/>
          <p:nvPr/>
        </p:nvGrpSpPr>
        <p:grpSpPr>
          <a:xfrm>
            <a:off x="3406616" y="196949"/>
            <a:ext cx="320576" cy="408089"/>
            <a:chOff x="5012687" y="508483"/>
            <a:chExt cx="427434" cy="544119"/>
          </a:xfrm>
        </p:grpSpPr>
        <p:sp>
          <p:nvSpPr>
            <p:cNvPr id="313" name="Google Shape;313;p42"/>
            <p:cNvSpPr/>
            <p:nvPr/>
          </p:nvSpPr>
          <p:spPr>
            <a:xfrm>
              <a:off x="5012687" y="627548"/>
              <a:ext cx="425054" cy="425054"/>
            </a:xfrm>
            <a:custGeom>
              <a:avLst/>
              <a:gdLst/>
              <a:ahLst/>
              <a:cxnLst/>
              <a:rect l="l" t="t" r="r" b="b"/>
              <a:pathLst>
                <a:path w="151" h="151" extrusionOk="0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4"/>
                    <a:pt x="117" y="0"/>
                    <a:pt x="76" y="0"/>
                  </a:cubicBezTo>
                  <a:close/>
                  <a:moveTo>
                    <a:pt x="76" y="134"/>
                  </a:moveTo>
                  <a:cubicBezTo>
                    <a:pt x="44" y="134"/>
                    <a:pt x="18" y="108"/>
                    <a:pt x="18" y="76"/>
                  </a:cubicBezTo>
                  <a:cubicBezTo>
                    <a:pt x="18" y="44"/>
                    <a:pt x="44" y="18"/>
                    <a:pt x="76" y="18"/>
                  </a:cubicBezTo>
                  <a:cubicBezTo>
                    <a:pt x="107" y="18"/>
                    <a:pt x="133" y="44"/>
                    <a:pt x="133" y="76"/>
                  </a:cubicBezTo>
                  <a:cubicBezTo>
                    <a:pt x="133" y="108"/>
                    <a:pt x="107" y="134"/>
                    <a:pt x="76" y="1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4" name="Google Shape;314;p42"/>
            <p:cNvSpPr/>
            <p:nvPr/>
          </p:nvSpPr>
          <p:spPr>
            <a:xfrm>
              <a:off x="5153181" y="508483"/>
              <a:ext cx="148829" cy="96441"/>
            </a:xfrm>
            <a:custGeom>
              <a:avLst/>
              <a:gdLst/>
              <a:ahLst/>
              <a:cxnLst/>
              <a:rect l="l" t="t" r="r" b="b"/>
              <a:pathLst>
                <a:path w="53" h="34" extrusionOk="0">
                  <a:moveTo>
                    <a:pt x="37" y="34"/>
                  </a:moveTo>
                  <a:cubicBezTo>
                    <a:pt x="37" y="21"/>
                    <a:pt x="37" y="21"/>
                    <a:pt x="37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9" y="21"/>
                    <a:pt x="53" y="18"/>
                    <a:pt x="53" y="13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4"/>
                    <a:pt x="49" y="0"/>
                    <a:pt x="4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4" y="21"/>
                    <a:pt x="8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20" y="33"/>
                    <a:pt x="23" y="33"/>
                    <a:pt x="27" y="33"/>
                  </a:cubicBezTo>
                  <a:cubicBezTo>
                    <a:pt x="30" y="33"/>
                    <a:pt x="34" y="33"/>
                    <a:pt x="37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5" name="Google Shape;315;p42"/>
            <p:cNvSpPr/>
            <p:nvPr/>
          </p:nvSpPr>
          <p:spPr>
            <a:xfrm>
              <a:off x="5361540" y="613259"/>
              <a:ext cx="78581" cy="76200"/>
            </a:xfrm>
            <a:custGeom>
              <a:avLst/>
              <a:gdLst/>
              <a:ahLst/>
              <a:cxnLst/>
              <a:rect l="l" t="t" r="r" b="b"/>
              <a:pathLst>
                <a:path w="28" h="27" extrusionOk="0">
                  <a:moveTo>
                    <a:pt x="15" y="27"/>
                  </a:moveTo>
                  <a:cubicBezTo>
                    <a:pt x="24" y="19"/>
                    <a:pt x="24" y="19"/>
                    <a:pt x="24" y="19"/>
                  </a:cubicBezTo>
                  <a:cubicBezTo>
                    <a:pt x="27" y="16"/>
                    <a:pt x="28" y="11"/>
                    <a:pt x="25" y="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9" y="1"/>
                    <a:pt x="14" y="0"/>
                    <a:pt x="11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6" y="16"/>
                    <a:pt x="11" y="21"/>
                    <a:pt x="15" y="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6" name="Google Shape;316;p42"/>
            <p:cNvSpPr/>
            <p:nvPr/>
          </p:nvSpPr>
          <p:spPr>
            <a:xfrm>
              <a:off x="5179369" y="799012"/>
              <a:ext cx="83344" cy="84535"/>
            </a:xfrm>
            <a:custGeom>
              <a:avLst/>
              <a:gdLst/>
              <a:ahLst/>
              <a:cxnLst/>
              <a:rect l="l" t="t" r="r" b="b"/>
              <a:pathLst>
                <a:path w="30" h="30" extrusionOk="0">
                  <a:moveTo>
                    <a:pt x="25" y="6"/>
                  </a:moveTo>
                  <a:cubicBezTo>
                    <a:pt x="30" y="11"/>
                    <a:pt x="30" y="20"/>
                    <a:pt x="25" y="25"/>
                  </a:cubicBezTo>
                  <a:cubicBezTo>
                    <a:pt x="19" y="30"/>
                    <a:pt x="11" y="29"/>
                    <a:pt x="5" y="24"/>
                  </a:cubicBezTo>
                  <a:cubicBezTo>
                    <a:pt x="0" y="18"/>
                    <a:pt x="1" y="10"/>
                    <a:pt x="6" y="5"/>
                  </a:cubicBezTo>
                  <a:cubicBezTo>
                    <a:pt x="12" y="0"/>
                    <a:pt x="20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7" name="Google Shape;317;p42"/>
            <p:cNvSpPr/>
            <p:nvPr/>
          </p:nvSpPr>
          <p:spPr>
            <a:xfrm>
              <a:off x="5130541" y="743050"/>
              <a:ext cx="90488" cy="95250"/>
            </a:xfrm>
            <a:custGeom>
              <a:avLst/>
              <a:gdLst/>
              <a:ahLst/>
              <a:cxnLst/>
              <a:rect l="l" t="t" r="r" b="b"/>
              <a:pathLst>
                <a:path w="32" h="34" extrusionOk="0">
                  <a:moveTo>
                    <a:pt x="30" y="25"/>
                  </a:moveTo>
                  <a:cubicBezTo>
                    <a:pt x="32" y="27"/>
                    <a:pt x="32" y="30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8" y="34"/>
                    <a:pt x="25" y="34"/>
                    <a:pt x="23" y="3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0"/>
                    <a:pt x="8" y="0"/>
                    <a:pt x="10" y="3"/>
                  </a:cubicBezTo>
                  <a:lnTo>
                    <a:pt x="30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18" name="Google Shape;318;p42"/>
          <p:cNvSpPr/>
          <p:nvPr/>
        </p:nvSpPr>
        <p:spPr>
          <a:xfrm>
            <a:off x="6197528" y="1128586"/>
            <a:ext cx="388441" cy="418803"/>
          </a:xfrm>
          <a:custGeom>
            <a:avLst/>
            <a:gdLst/>
            <a:ahLst/>
            <a:cxnLst/>
            <a:rect l="l" t="t" r="r" b="b"/>
            <a:pathLst>
              <a:path w="184" h="198" extrusionOk="0">
                <a:moveTo>
                  <a:pt x="40" y="190"/>
                </a:moveTo>
                <a:cubicBezTo>
                  <a:pt x="13" y="170"/>
                  <a:pt x="13" y="170"/>
                  <a:pt x="13" y="170"/>
                </a:cubicBezTo>
                <a:cubicBezTo>
                  <a:pt x="0" y="161"/>
                  <a:pt x="3" y="147"/>
                  <a:pt x="8" y="140"/>
                </a:cubicBezTo>
                <a:cubicBezTo>
                  <a:pt x="101" y="11"/>
                  <a:pt x="101" y="11"/>
                  <a:pt x="101" y="11"/>
                </a:cubicBezTo>
                <a:cubicBezTo>
                  <a:pt x="102" y="10"/>
                  <a:pt x="104" y="9"/>
                  <a:pt x="105" y="8"/>
                </a:cubicBezTo>
                <a:cubicBezTo>
                  <a:pt x="146" y="2"/>
                  <a:pt x="146" y="2"/>
                  <a:pt x="146" y="2"/>
                </a:cubicBezTo>
                <a:cubicBezTo>
                  <a:pt x="157" y="0"/>
                  <a:pt x="174" y="5"/>
                  <a:pt x="177" y="25"/>
                </a:cubicBezTo>
                <a:cubicBezTo>
                  <a:pt x="184" y="65"/>
                  <a:pt x="184" y="65"/>
                  <a:pt x="184" y="65"/>
                </a:cubicBezTo>
                <a:cubicBezTo>
                  <a:pt x="184" y="67"/>
                  <a:pt x="184" y="69"/>
                  <a:pt x="183" y="70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6" y="191"/>
                  <a:pt x="92" y="191"/>
                  <a:pt x="89" y="189"/>
                </a:cubicBezTo>
                <a:cubicBezTo>
                  <a:pt x="85" y="187"/>
                  <a:pt x="85" y="182"/>
                  <a:pt x="87" y="179"/>
                </a:cubicBezTo>
                <a:cubicBezTo>
                  <a:pt x="169" y="64"/>
                  <a:pt x="169" y="64"/>
                  <a:pt x="169" y="64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61" y="15"/>
                  <a:pt x="151" y="16"/>
                  <a:pt x="148" y="16"/>
                </a:cubicBezTo>
                <a:cubicBezTo>
                  <a:pt x="111" y="22"/>
                  <a:pt x="111" y="22"/>
                  <a:pt x="111" y="22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18" y="151"/>
                  <a:pt x="17" y="155"/>
                  <a:pt x="22" y="159"/>
                </a:cubicBezTo>
                <a:cubicBezTo>
                  <a:pt x="49" y="178"/>
                  <a:pt x="49" y="178"/>
                  <a:pt x="49" y="178"/>
                </a:cubicBezTo>
                <a:cubicBezTo>
                  <a:pt x="51" y="180"/>
                  <a:pt x="55" y="181"/>
                  <a:pt x="59" y="177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1"/>
                  <a:pt x="115" y="86"/>
                  <a:pt x="112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07" y="80"/>
                  <a:pt x="101" y="82"/>
                  <a:pt x="97" y="83"/>
                </a:cubicBezTo>
                <a:cubicBezTo>
                  <a:pt x="48" y="151"/>
                  <a:pt x="48" y="151"/>
                  <a:pt x="48" y="151"/>
                </a:cubicBezTo>
                <a:cubicBezTo>
                  <a:pt x="45" y="154"/>
                  <a:pt x="41" y="155"/>
                  <a:pt x="38" y="153"/>
                </a:cubicBezTo>
                <a:cubicBezTo>
                  <a:pt x="34" y="150"/>
                  <a:pt x="34" y="146"/>
                  <a:pt x="36" y="14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71"/>
                  <a:pt x="89" y="70"/>
                  <a:pt x="90" y="70"/>
                </a:cubicBezTo>
                <a:cubicBezTo>
                  <a:pt x="92" y="69"/>
                  <a:pt x="108" y="63"/>
                  <a:pt x="120" y="71"/>
                </a:cubicBezTo>
                <a:cubicBezTo>
                  <a:pt x="127" y="77"/>
                  <a:pt x="131" y="86"/>
                  <a:pt x="131" y="99"/>
                </a:cubicBezTo>
                <a:cubicBezTo>
                  <a:pt x="131" y="100"/>
                  <a:pt x="130" y="102"/>
                  <a:pt x="129" y="10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61" y="198"/>
                  <a:pt x="47" y="195"/>
                  <a:pt x="40" y="1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9" name="Google Shape;319;p42"/>
          <p:cNvGrpSpPr/>
          <p:nvPr/>
        </p:nvGrpSpPr>
        <p:grpSpPr>
          <a:xfrm>
            <a:off x="5246091" y="1134390"/>
            <a:ext cx="408086" cy="407194"/>
            <a:chOff x="7076911" y="5968902"/>
            <a:chExt cx="544115" cy="542926"/>
          </a:xfrm>
        </p:grpSpPr>
        <p:sp>
          <p:nvSpPr>
            <p:cNvPr id="320" name="Google Shape;320;p42"/>
            <p:cNvSpPr/>
            <p:nvPr/>
          </p:nvSpPr>
          <p:spPr>
            <a:xfrm>
              <a:off x="7076911" y="5968902"/>
              <a:ext cx="544115" cy="475060"/>
            </a:xfrm>
            <a:custGeom>
              <a:avLst/>
              <a:gdLst/>
              <a:ahLst/>
              <a:cxnLst/>
              <a:rect l="l" t="t" r="r" b="b"/>
              <a:pathLst>
                <a:path w="193" h="169" extrusionOk="0">
                  <a:moveTo>
                    <a:pt x="169" y="133"/>
                  </a:moveTo>
                  <a:cubicBezTo>
                    <a:pt x="133" y="133"/>
                    <a:pt x="133" y="133"/>
                    <a:pt x="133" y="133"/>
                  </a:cubicBezTo>
                  <a:cubicBezTo>
                    <a:pt x="129" y="131"/>
                    <a:pt x="123" y="124"/>
                    <a:pt x="121" y="121"/>
                  </a:cubicBezTo>
                  <a:cubicBezTo>
                    <a:pt x="115" y="114"/>
                    <a:pt x="109" y="97"/>
                    <a:pt x="121" y="85"/>
                  </a:cubicBezTo>
                  <a:cubicBezTo>
                    <a:pt x="133" y="73"/>
                    <a:pt x="133" y="37"/>
                    <a:pt x="133" y="37"/>
                  </a:cubicBezTo>
                  <a:cubicBezTo>
                    <a:pt x="133" y="17"/>
                    <a:pt x="116" y="0"/>
                    <a:pt x="97" y="0"/>
                  </a:cubicBezTo>
                  <a:cubicBezTo>
                    <a:pt x="77" y="0"/>
                    <a:pt x="60" y="17"/>
                    <a:pt x="60" y="37"/>
                  </a:cubicBezTo>
                  <a:cubicBezTo>
                    <a:pt x="60" y="37"/>
                    <a:pt x="60" y="73"/>
                    <a:pt x="72" y="85"/>
                  </a:cubicBezTo>
                  <a:cubicBezTo>
                    <a:pt x="85" y="97"/>
                    <a:pt x="78" y="114"/>
                    <a:pt x="72" y="121"/>
                  </a:cubicBezTo>
                  <a:cubicBezTo>
                    <a:pt x="70" y="124"/>
                    <a:pt x="64" y="131"/>
                    <a:pt x="60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33"/>
                    <a:pt x="0" y="133"/>
                    <a:pt x="0" y="157"/>
                  </a:cubicBezTo>
                  <a:cubicBezTo>
                    <a:pt x="0" y="163"/>
                    <a:pt x="0" y="167"/>
                    <a:pt x="0" y="169"/>
                  </a:cubicBezTo>
                  <a:cubicBezTo>
                    <a:pt x="193" y="169"/>
                    <a:pt x="193" y="169"/>
                    <a:pt x="193" y="169"/>
                  </a:cubicBezTo>
                  <a:cubicBezTo>
                    <a:pt x="193" y="167"/>
                    <a:pt x="193" y="163"/>
                    <a:pt x="193" y="157"/>
                  </a:cubicBezTo>
                  <a:cubicBezTo>
                    <a:pt x="193" y="133"/>
                    <a:pt x="169" y="133"/>
                    <a:pt x="169" y="1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1" name="Google Shape;321;p42"/>
            <p:cNvSpPr/>
            <p:nvPr/>
          </p:nvSpPr>
          <p:spPr>
            <a:xfrm>
              <a:off x="7144777" y="6478490"/>
              <a:ext cx="408384" cy="33338"/>
            </a:xfrm>
            <a:custGeom>
              <a:avLst/>
              <a:gdLst/>
              <a:ahLst/>
              <a:cxnLst/>
              <a:rect l="l" t="t" r="r" b="b"/>
              <a:pathLst>
                <a:path w="145" h="12" extrusionOk="0">
                  <a:moveTo>
                    <a:pt x="0" y="0"/>
                  </a:moveTo>
                  <a:cubicBezTo>
                    <a:pt x="0" y="3"/>
                    <a:pt x="3" y="12"/>
                    <a:pt x="6" y="1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42" y="12"/>
                    <a:pt x="145" y="3"/>
                    <a:pt x="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22" name="Google Shape;322;p42"/>
          <p:cNvGrpSpPr/>
          <p:nvPr/>
        </p:nvGrpSpPr>
        <p:grpSpPr>
          <a:xfrm>
            <a:off x="5295492" y="196500"/>
            <a:ext cx="357190" cy="407194"/>
            <a:chOff x="6896550" y="831606"/>
            <a:chExt cx="476253" cy="542925"/>
          </a:xfrm>
        </p:grpSpPr>
        <p:sp>
          <p:nvSpPr>
            <p:cNvPr id="323" name="Google Shape;323;p42"/>
            <p:cNvSpPr/>
            <p:nvPr/>
          </p:nvSpPr>
          <p:spPr>
            <a:xfrm>
              <a:off x="6896553" y="831606"/>
              <a:ext cx="476250" cy="171450"/>
            </a:xfrm>
            <a:custGeom>
              <a:avLst/>
              <a:gdLst/>
              <a:ahLst/>
              <a:cxnLst/>
              <a:rect l="l" t="t" r="r" b="b"/>
              <a:pathLst>
                <a:path w="169" h="61" extrusionOk="0">
                  <a:moveTo>
                    <a:pt x="137" y="25"/>
                  </a:moveTo>
                  <a:cubicBezTo>
                    <a:pt x="133" y="25"/>
                    <a:pt x="133" y="25"/>
                    <a:pt x="133" y="25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6"/>
                    <a:pt x="127" y="0"/>
                    <a:pt x="121" y="0"/>
                  </a:cubicBezTo>
                  <a:cubicBezTo>
                    <a:pt x="114" y="0"/>
                    <a:pt x="108" y="6"/>
                    <a:pt x="108" y="12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6"/>
                    <a:pt x="55" y="0"/>
                    <a:pt x="48" y="0"/>
                  </a:cubicBezTo>
                  <a:cubicBezTo>
                    <a:pt x="42" y="0"/>
                    <a:pt x="36" y="6"/>
                    <a:pt x="36" y="12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14" y="25"/>
                    <a:pt x="0" y="39"/>
                    <a:pt x="0" y="56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69" y="39"/>
                    <a:pt x="154" y="25"/>
                    <a:pt x="137" y="25"/>
                  </a:cubicBezTo>
                  <a:close/>
                  <a:moveTo>
                    <a:pt x="48" y="48"/>
                  </a:moveTo>
                  <a:cubicBezTo>
                    <a:pt x="42" y="48"/>
                    <a:pt x="36" y="42"/>
                    <a:pt x="36" y="36"/>
                  </a:cubicBezTo>
                  <a:cubicBezTo>
                    <a:pt x="36" y="35"/>
                    <a:pt x="36" y="34"/>
                    <a:pt x="37" y="33"/>
                  </a:cubicBezTo>
                  <a:cubicBezTo>
                    <a:pt x="38" y="38"/>
                    <a:pt x="43" y="41"/>
                    <a:pt x="48" y="41"/>
                  </a:cubicBezTo>
                  <a:cubicBezTo>
                    <a:pt x="54" y="41"/>
                    <a:pt x="58" y="38"/>
                    <a:pt x="60" y="33"/>
                  </a:cubicBezTo>
                  <a:cubicBezTo>
                    <a:pt x="60" y="34"/>
                    <a:pt x="60" y="35"/>
                    <a:pt x="60" y="36"/>
                  </a:cubicBezTo>
                  <a:cubicBezTo>
                    <a:pt x="60" y="42"/>
                    <a:pt x="55" y="48"/>
                    <a:pt x="48" y="48"/>
                  </a:cubicBezTo>
                  <a:close/>
                  <a:moveTo>
                    <a:pt x="121" y="48"/>
                  </a:moveTo>
                  <a:cubicBezTo>
                    <a:pt x="114" y="48"/>
                    <a:pt x="109" y="42"/>
                    <a:pt x="109" y="36"/>
                  </a:cubicBezTo>
                  <a:cubicBezTo>
                    <a:pt x="109" y="35"/>
                    <a:pt x="109" y="34"/>
                    <a:pt x="109" y="33"/>
                  </a:cubicBezTo>
                  <a:cubicBezTo>
                    <a:pt x="111" y="38"/>
                    <a:pt x="115" y="41"/>
                    <a:pt x="121" y="41"/>
                  </a:cubicBezTo>
                  <a:cubicBezTo>
                    <a:pt x="126" y="41"/>
                    <a:pt x="130" y="38"/>
                    <a:pt x="132" y="33"/>
                  </a:cubicBezTo>
                  <a:cubicBezTo>
                    <a:pt x="133" y="34"/>
                    <a:pt x="133" y="35"/>
                    <a:pt x="133" y="36"/>
                  </a:cubicBezTo>
                  <a:cubicBezTo>
                    <a:pt x="133" y="42"/>
                    <a:pt x="127" y="48"/>
                    <a:pt x="121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4" name="Google Shape;324;p42"/>
            <p:cNvSpPr/>
            <p:nvPr/>
          </p:nvSpPr>
          <p:spPr>
            <a:xfrm>
              <a:off x="6896550" y="1036393"/>
              <a:ext cx="476250" cy="338138"/>
            </a:xfrm>
            <a:custGeom>
              <a:avLst/>
              <a:gdLst/>
              <a:ahLst/>
              <a:cxnLst/>
              <a:rect l="l" t="t" r="r" b="b"/>
              <a:pathLst>
                <a:path w="169" h="120" extrusionOk="0">
                  <a:moveTo>
                    <a:pt x="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06"/>
                    <a:pt x="14" y="120"/>
                    <a:pt x="32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54" y="120"/>
                    <a:pt x="169" y="106"/>
                    <a:pt x="169" y="89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39" y="0"/>
                    <a:pt x="139" y="0"/>
                    <a:pt x="139" y="0"/>
                  </a:cubicBezTo>
                  <a:lnTo>
                    <a:pt x="30" y="0"/>
                  </a:lnTo>
                  <a:close/>
                  <a:moveTo>
                    <a:pt x="18" y="87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51" y="17"/>
                    <a:pt x="151" y="17"/>
                    <a:pt x="151" y="1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96"/>
                    <a:pt x="143" y="103"/>
                    <a:pt x="135" y="103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25" y="103"/>
                    <a:pt x="18" y="96"/>
                    <a:pt x="18" y="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25" name="Google Shape;325;p42"/>
          <p:cNvGrpSpPr/>
          <p:nvPr/>
        </p:nvGrpSpPr>
        <p:grpSpPr>
          <a:xfrm>
            <a:off x="3359735" y="1131266"/>
            <a:ext cx="414338" cy="413444"/>
            <a:chOff x="4757880" y="5975368"/>
            <a:chExt cx="552451" cy="551259"/>
          </a:xfrm>
        </p:grpSpPr>
        <p:sp>
          <p:nvSpPr>
            <p:cNvPr id="326" name="Google Shape;326;p42"/>
            <p:cNvSpPr/>
            <p:nvPr/>
          </p:nvSpPr>
          <p:spPr>
            <a:xfrm>
              <a:off x="4757880" y="6495671"/>
              <a:ext cx="222647" cy="30956"/>
            </a:xfrm>
            <a:custGeom>
              <a:avLst/>
              <a:gdLst/>
              <a:ahLst/>
              <a:cxnLst/>
              <a:rect l="l" t="t" r="r" b="b"/>
              <a:pathLst>
                <a:path w="79" h="11" extrusionOk="0">
                  <a:moveTo>
                    <a:pt x="0" y="5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0"/>
                    <a:pt x="79" y="2"/>
                    <a:pt x="79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8"/>
                    <a:pt x="77" y="11"/>
                    <a:pt x="7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7" name="Google Shape;327;p42"/>
            <p:cNvSpPr/>
            <p:nvPr/>
          </p:nvSpPr>
          <p:spPr>
            <a:xfrm>
              <a:off x="5000768" y="6188490"/>
              <a:ext cx="188119" cy="138113"/>
            </a:xfrm>
            <a:custGeom>
              <a:avLst/>
              <a:gdLst/>
              <a:ahLst/>
              <a:cxnLst/>
              <a:rect l="l" t="t" r="r" b="b"/>
              <a:pathLst>
                <a:path w="67" h="49" extrusionOk="0">
                  <a:moveTo>
                    <a:pt x="2" y="7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1" y="47"/>
                    <a:pt x="55" y="49"/>
                    <a:pt x="51" y="46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" y="17"/>
                    <a:pt x="0" y="11"/>
                    <a:pt x="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8" name="Google Shape;328;p42"/>
            <p:cNvSpPr/>
            <p:nvPr/>
          </p:nvSpPr>
          <p:spPr>
            <a:xfrm>
              <a:off x="5040059" y="5975368"/>
              <a:ext cx="270272" cy="280988"/>
            </a:xfrm>
            <a:custGeom>
              <a:avLst/>
              <a:gdLst/>
              <a:ahLst/>
              <a:cxnLst/>
              <a:rect l="l" t="t" r="r" b="b"/>
              <a:pathLst>
                <a:path w="96" h="100" extrusionOk="0">
                  <a:moveTo>
                    <a:pt x="79" y="16"/>
                  </a:moveTo>
                  <a:cubicBezTo>
                    <a:pt x="64" y="7"/>
                    <a:pt x="64" y="7"/>
                    <a:pt x="64" y="7"/>
                  </a:cubicBezTo>
                  <a:cubicBezTo>
                    <a:pt x="51" y="0"/>
                    <a:pt x="35" y="4"/>
                    <a:pt x="28" y="1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89" y="52"/>
                    <a:pt x="89" y="52"/>
                    <a:pt x="89" y="52"/>
                  </a:cubicBezTo>
                  <a:cubicBezTo>
                    <a:pt x="96" y="39"/>
                    <a:pt x="92" y="23"/>
                    <a:pt x="79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9" name="Google Shape;329;p42"/>
            <p:cNvSpPr/>
            <p:nvPr/>
          </p:nvSpPr>
          <p:spPr>
            <a:xfrm>
              <a:off x="4918615" y="6278977"/>
              <a:ext cx="211931" cy="197644"/>
            </a:xfrm>
            <a:custGeom>
              <a:avLst/>
              <a:gdLst/>
              <a:ahLst/>
              <a:cxnLst/>
              <a:rect l="l" t="t" r="r" b="b"/>
              <a:pathLst>
                <a:path w="75" h="70" extrusionOk="0">
                  <a:moveTo>
                    <a:pt x="47" y="36"/>
                  </a:moveTo>
                  <a:cubicBezTo>
                    <a:pt x="49" y="32"/>
                    <a:pt x="48" y="26"/>
                    <a:pt x="44" y="24"/>
                  </a:cubicBezTo>
                  <a:cubicBezTo>
                    <a:pt x="39" y="22"/>
                    <a:pt x="34" y="23"/>
                    <a:pt x="32" y="27"/>
                  </a:cubicBezTo>
                  <a:cubicBezTo>
                    <a:pt x="30" y="29"/>
                    <a:pt x="30" y="33"/>
                    <a:pt x="32" y="3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5"/>
                    <a:pt x="2" y="12"/>
                    <a:pt x="4" y="1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1" y="0"/>
                    <a:pt x="35" y="0"/>
                    <a:pt x="38" y="1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9" y="20"/>
                    <a:pt x="71" y="23"/>
                    <a:pt x="72" y="26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5"/>
                    <a:pt x="73" y="58"/>
                    <a:pt x="70" y="58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3" y="40"/>
                    <a:pt x="45" y="38"/>
                    <a:pt x="47" y="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30" name="Google Shape;330;p42"/>
          <p:cNvGrpSpPr/>
          <p:nvPr/>
        </p:nvGrpSpPr>
        <p:grpSpPr>
          <a:xfrm>
            <a:off x="537121" y="1134391"/>
            <a:ext cx="409874" cy="407194"/>
            <a:chOff x="2805029" y="6011433"/>
            <a:chExt cx="546499" cy="542925"/>
          </a:xfrm>
        </p:grpSpPr>
        <p:sp>
          <p:nvSpPr>
            <p:cNvPr id="331" name="Google Shape;331;p42"/>
            <p:cNvSpPr/>
            <p:nvPr/>
          </p:nvSpPr>
          <p:spPr>
            <a:xfrm>
              <a:off x="3030058" y="6292421"/>
              <a:ext cx="90488" cy="94060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0" y="19"/>
                  </a:moveTo>
                  <a:cubicBezTo>
                    <a:pt x="32" y="20"/>
                    <a:pt x="31" y="22"/>
                    <a:pt x="27" y="2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33"/>
                    <a:pt x="0" y="32"/>
                    <a:pt x="1" y="28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2"/>
                    <a:pt x="7" y="0"/>
                    <a:pt x="9" y="2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2" name="Google Shape;332;p42"/>
            <p:cNvSpPr/>
            <p:nvPr/>
          </p:nvSpPr>
          <p:spPr>
            <a:xfrm>
              <a:off x="3069348" y="6073346"/>
              <a:ext cx="230981" cy="25003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36" y="84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0" y="64"/>
                    <a:pt x="2" y="73"/>
                    <a:pt x="8" y="78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21" y="89"/>
                    <a:pt x="30" y="89"/>
                    <a:pt x="36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3" name="Google Shape;333;p42"/>
            <p:cNvSpPr/>
            <p:nvPr/>
          </p:nvSpPr>
          <p:spPr>
            <a:xfrm>
              <a:off x="3221749" y="6011433"/>
              <a:ext cx="129779" cy="121444"/>
            </a:xfrm>
            <a:custGeom>
              <a:avLst/>
              <a:gdLst/>
              <a:ahLst/>
              <a:cxnLst/>
              <a:rect l="l" t="t" r="r" b="b"/>
              <a:pathLst>
                <a:path w="46" h="43" extrusionOk="0">
                  <a:moveTo>
                    <a:pt x="0" y="15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6" y="28"/>
                    <a:pt x="45" y="21"/>
                    <a:pt x="40" y="18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0"/>
                    <a:pt x="12" y="1"/>
                    <a:pt x="8" y="5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4" name="Google Shape;334;p42"/>
            <p:cNvSpPr/>
            <p:nvPr/>
          </p:nvSpPr>
          <p:spPr>
            <a:xfrm>
              <a:off x="2881229" y="6388862"/>
              <a:ext cx="132160" cy="103585"/>
            </a:xfrm>
            <a:custGeom>
              <a:avLst/>
              <a:gdLst/>
              <a:ahLst/>
              <a:cxnLst/>
              <a:rect l="l" t="t" r="r" b="b"/>
              <a:pathLst>
                <a:path w="47" h="37" extrusionOk="0">
                  <a:moveTo>
                    <a:pt x="45" y="13"/>
                  </a:moveTo>
                  <a:cubicBezTo>
                    <a:pt x="24" y="34"/>
                    <a:pt x="24" y="34"/>
                    <a:pt x="24" y="34"/>
                  </a:cubicBezTo>
                  <a:cubicBezTo>
                    <a:pt x="21" y="37"/>
                    <a:pt x="16" y="37"/>
                    <a:pt x="13" y="3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1"/>
                    <a:pt x="0" y="16"/>
                    <a:pt x="3" y="13"/>
                  </a:cubicBezTo>
                  <a:cubicBezTo>
                    <a:pt x="6" y="10"/>
                    <a:pt x="10" y="10"/>
                    <a:pt x="13" y="13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7" y="0"/>
                    <a:pt x="42" y="0"/>
                    <a:pt x="45" y="3"/>
                  </a:cubicBezTo>
                  <a:cubicBezTo>
                    <a:pt x="47" y="6"/>
                    <a:pt x="47" y="10"/>
                    <a:pt x="45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5" name="Google Shape;335;p42"/>
            <p:cNvSpPr/>
            <p:nvPr/>
          </p:nvSpPr>
          <p:spPr>
            <a:xfrm>
              <a:off x="2805029" y="6011433"/>
              <a:ext cx="406004" cy="542925"/>
            </a:xfrm>
            <a:custGeom>
              <a:avLst/>
              <a:gdLst/>
              <a:ahLst/>
              <a:cxnLst/>
              <a:rect l="l" t="t" r="r" b="b"/>
              <a:pathLst>
                <a:path w="144" h="193" extrusionOk="0">
                  <a:moveTo>
                    <a:pt x="144" y="151"/>
                  </a:moveTo>
                  <a:cubicBezTo>
                    <a:pt x="144" y="108"/>
                    <a:pt x="144" y="108"/>
                    <a:pt x="144" y="108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8" y="115"/>
                    <a:pt x="137" y="116"/>
                  </a:cubicBezTo>
                  <a:cubicBezTo>
                    <a:pt x="136" y="117"/>
                    <a:pt x="134" y="118"/>
                    <a:pt x="132" y="119"/>
                  </a:cubicBezTo>
                  <a:cubicBezTo>
                    <a:pt x="132" y="130"/>
                    <a:pt x="132" y="130"/>
                    <a:pt x="132" y="13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51" y="180"/>
                    <a:pt x="51" y="180"/>
                    <a:pt x="51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18" y="180"/>
                    <a:pt x="11" y="174"/>
                    <a:pt x="11" y="16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3"/>
                    <a:pt x="13" y="19"/>
                    <a:pt x="16" y="17"/>
                  </a:cubicBezTo>
                  <a:cubicBezTo>
                    <a:pt x="18" y="14"/>
                    <a:pt x="22" y="12"/>
                    <a:pt x="26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21" y="12"/>
                    <a:pt x="125" y="14"/>
                    <a:pt x="128" y="17"/>
                  </a:cubicBezTo>
                  <a:cubicBezTo>
                    <a:pt x="129" y="18"/>
                    <a:pt x="129" y="18"/>
                    <a:pt x="130" y="20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8" y="9"/>
                    <a:pt x="137" y="8"/>
                    <a:pt x="137" y="7"/>
                  </a:cubicBezTo>
                  <a:cubicBezTo>
                    <a:pt x="132" y="3"/>
                    <a:pt x="126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2" y="3"/>
                    <a:pt x="7" y="7"/>
                  </a:cubicBezTo>
                  <a:cubicBezTo>
                    <a:pt x="2" y="12"/>
                    <a:pt x="0" y="18"/>
                    <a:pt x="0" y="2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1"/>
                    <a:pt x="11" y="193"/>
                    <a:pt x="25" y="193"/>
                  </a:cubicBezTo>
                  <a:cubicBezTo>
                    <a:pt x="50" y="193"/>
                    <a:pt x="50" y="193"/>
                    <a:pt x="50" y="193"/>
                  </a:cubicBezTo>
                  <a:cubicBezTo>
                    <a:pt x="93" y="193"/>
                    <a:pt x="93" y="193"/>
                    <a:pt x="93" y="193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106" y="193"/>
                    <a:pt x="109" y="192"/>
                    <a:pt x="111" y="190"/>
                  </a:cubicBezTo>
                  <a:cubicBezTo>
                    <a:pt x="141" y="159"/>
                    <a:pt x="141" y="159"/>
                    <a:pt x="141" y="159"/>
                  </a:cubicBezTo>
                  <a:cubicBezTo>
                    <a:pt x="143" y="158"/>
                    <a:pt x="144" y="155"/>
                    <a:pt x="144" y="153"/>
                  </a:cubicBezTo>
                  <a:cubicBezTo>
                    <a:pt x="144" y="152"/>
                    <a:pt x="144" y="152"/>
                    <a:pt x="144" y="1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6" name="Google Shape;336;p42"/>
            <p:cNvSpPr/>
            <p:nvPr/>
          </p:nvSpPr>
          <p:spPr>
            <a:xfrm>
              <a:off x="2872895" y="6112637"/>
              <a:ext cx="258366" cy="34529"/>
            </a:xfrm>
            <a:custGeom>
              <a:avLst/>
              <a:gdLst/>
              <a:ahLst/>
              <a:cxnLst/>
              <a:rect l="l" t="t" r="r" b="b"/>
              <a:pathLst>
                <a:path w="92" h="12" extrusionOk="0">
                  <a:moveTo>
                    <a:pt x="9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92" y="0"/>
                    <a:pt x="91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7" name="Google Shape;337;p42"/>
            <p:cNvSpPr/>
            <p:nvPr/>
          </p:nvSpPr>
          <p:spPr>
            <a:xfrm>
              <a:off x="2872895" y="6180502"/>
              <a:ext cx="204788" cy="33338"/>
            </a:xfrm>
            <a:custGeom>
              <a:avLst/>
              <a:gdLst/>
              <a:ahLst/>
              <a:cxnLst/>
              <a:rect l="l" t="t" r="r" b="b"/>
              <a:pathLst>
                <a:path w="73" h="12" extrusionOk="0">
                  <a:moveTo>
                    <a:pt x="7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2"/>
                    <a:pt x="64" y="12"/>
                    <a:pt x="64" y="12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8" name="Google Shape;338;p42"/>
            <p:cNvSpPr/>
            <p:nvPr/>
          </p:nvSpPr>
          <p:spPr>
            <a:xfrm>
              <a:off x="2872895" y="6248368"/>
              <a:ext cx="169069" cy="33338"/>
            </a:xfrm>
            <a:custGeom>
              <a:avLst/>
              <a:gdLst/>
              <a:ahLst/>
              <a:cxnLst/>
              <a:rect l="l" t="t" r="r" b="b"/>
              <a:pathLst>
                <a:path w="60" h="12" extrusionOk="0">
                  <a:moveTo>
                    <a:pt x="60" y="6"/>
                  </a:moveTo>
                  <a:cubicBezTo>
                    <a:pt x="60" y="4"/>
                    <a:pt x="59" y="2"/>
                    <a:pt x="6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3" y="9"/>
                    <a:pt x="56" y="7"/>
                    <a:pt x="6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9" name="Google Shape;339;p42"/>
            <p:cNvSpPr/>
            <p:nvPr/>
          </p:nvSpPr>
          <p:spPr>
            <a:xfrm>
              <a:off x="2872895" y="6315043"/>
              <a:ext cx="134541" cy="36910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6" y="0"/>
                  </a:moveTo>
                  <a:cubicBezTo>
                    <a:pt x="2" y="0"/>
                    <a:pt x="0" y="3"/>
                    <a:pt x="0" y="7"/>
                  </a:cubicBezTo>
                  <a:cubicBezTo>
                    <a:pt x="0" y="10"/>
                    <a:pt x="2" y="13"/>
                    <a:pt x="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40" name="Google Shape;340;p42"/>
          <p:cNvGrpSpPr/>
          <p:nvPr/>
        </p:nvGrpSpPr>
        <p:grpSpPr>
          <a:xfrm>
            <a:off x="1505079" y="2072276"/>
            <a:ext cx="357188" cy="405408"/>
            <a:chOff x="3288291" y="5782831"/>
            <a:chExt cx="476250" cy="540544"/>
          </a:xfrm>
        </p:grpSpPr>
        <p:sp>
          <p:nvSpPr>
            <p:cNvPr id="341" name="Google Shape;341;p42"/>
            <p:cNvSpPr/>
            <p:nvPr/>
          </p:nvSpPr>
          <p:spPr>
            <a:xfrm>
              <a:off x="3288291" y="5782831"/>
              <a:ext cx="476250" cy="101204"/>
            </a:xfrm>
            <a:custGeom>
              <a:avLst/>
              <a:gdLst/>
              <a:ahLst/>
              <a:cxnLst/>
              <a:rect l="l" t="t" r="r" b="b"/>
              <a:pathLst>
                <a:path w="169" h="36" extrusionOk="0">
                  <a:moveTo>
                    <a:pt x="157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5"/>
                    <a:pt x="103" y="0"/>
                    <a:pt x="96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0" y="5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5" y="12"/>
                    <a:pt x="0" y="17"/>
                    <a:pt x="0" y="24"/>
                  </a:cubicBezTo>
                  <a:cubicBezTo>
                    <a:pt x="0" y="31"/>
                    <a:pt x="5" y="36"/>
                    <a:pt x="12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63" y="36"/>
                    <a:pt x="169" y="31"/>
                    <a:pt x="169" y="24"/>
                  </a:cubicBezTo>
                  <a:cubicBezTo>
                    <a:pt x="169" y="17"/>
                    <a:pt x="163" y="12"/>
                    <a:pt x="157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3319248" y="5911419"/>
              <a:ext cx="410766" cy="411956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0" y="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34"/>
                    <a:pt x="13" y="146"/>
                    <a:pt x="28" y="146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34" y="146"/>
                    <a:pt x="146" y="134"/>
                    <a:pt x="146" y="119"/>
                  </a:cubicBezTo>
                  <a:cubicBezTo>
                    <a:pt x="146" y="0"/>
                    <a:pt x="146" y="0"/>
                    <a:pt x="146" y="0"/>
                  </a:cubicBezTo>
                  <a:lnTo>
                    <a:pt x="0" y="0"/>
                  </a:lnTo>
                  <a:close/>
                  <a:moveTo>
                    <a:pt x="41" y="111"/>
                  </a:moveTo>
                  <a:cubicBezTo>
                    <a:pt x="41" y="115"/>
                    <a:pt x="38" y="119"/>
                    <a:pt x="34" y="119"/>
                  </a:cubicBezTo>
                  <a:cubicBezTo>
                    <a:pt x="29" y="119"/>
                    <a:pt x="26" y="115"/>
                    <a:pt x="26" y="111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3"/>
                    <a:pt x="29" y="30"/>
                    <a:pt x="34" y="30"/>
                  </a:cubicBezTo>
                  <a:cubicBezTo>
                    <a:pt x="38" y="30"/>
                    <a:pt x="41" y="33"/>
                    <a:pt x="41" y="37"/>
                  </a:cubicBezTo>
                  <a:lnTo>
                    <a:pt x="41" y="111"/>
                  </a:lnTo>
                  <a:close/>
                  <a:moveTo>
                    <a:pt x="81" y="111"/>
                  </a:moveTo>
                  <a:cubicBezTo>
                    <a:pt x="81" y="115"/>
                    <a:pt x="78" y="119"/>
                    <a:pt x="73" y="119"/>
                  </a:cubicBezTo>
                  <a:cubicBezTo>
                    <a:pt x="69" y="119"/>
                    <a:pt x="66" y="115"/>
                    <a:pt x="66" y="111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3"/>
                    <a:pt x="69" y="30"/>
                    <a:pt x="73" y="30"/>
                  </a:cubicBezTo>
                  <a:cubicBezTo>
                    <a:pt x="78" y="30"/>
                    <a:pt x="81" y="33"/>
                    <a:pt x="81" y="37"/>
                  </a:cubicBezTo>
                  <a:lnTo>
                    <a:pt x="81" y="111"/>
                  </a:lnTo>
                  <a:close/>
                  <a:moveTo>
                    <a:pt x="121" y="111"/>
                  </a:moveTo>
                  <a:cubicBezTo>
                    <a:pt x="121" y="115"/>
                    <a:pt x="117" y="119"/>
                    <a:pt x="113" y="119"/>
                  </a:cubicBezTo>
                  <a:cubicBezTo>
                    <a:pt x="109" y="119"/>
                    <a:pt x="105" y="115"/>
                    <a:pt x="105" y="111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5" y="33"/>
                    <a:pt x="109" y="30"/>
                    <a:pt x="113" y="30"/>
                  </a:cubicBezTo>
                  <a:cubicBezTo>
                    <a:pt x="117" y="30"/>
                    <a:pt x="121" y="33"/>
                    <a:pt x="121" y="37"/>
                  </a:cubicBezTo>
                  <a:lnTo>
                    <a:pt x="121" y="1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43" name="Google Shape;343;p42"/>
          <p:cNvGrpSpPr/>
          <p:nvPr/>
        </p:nvGrpSpPr>
        <p:grpSpPr>
          <a:xfrm>
            <a:off x="2421692" y="2109335"/>
            <a:ext cx="407194" cy="331292"/>
            <a:chOff x="5119842" y="5965869"/>
            <a:chExt cx="542925" cy="441722"/>
          </a:xfrm>
        </p:grpSpPr>
        <p:sp>
          <p:nvSpPr>
            <p:cNvPr id="344" name="Google Shape;344;p42"/>
            <p:cNvSpPr/>
            <p:nvPr/>
          </p:nvSpPr>
          <p:spPr>
            <a:xfrm>
              <a:off x="5119842" y="5965869"/>
              <a:ext cx="542925" cy="441722"/>
            </a:xfrm>
            <a:custGeom>
              <a:avLst/>
              <a:gdLst/>
              <a:ahLst/>
              <a:cxnLst/>
              <a:rect l="l" t="t" r="r" b="b"/>
              <a:pathLst>
                <a:path w="193" h="157" extrusionOk="0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2"/>
                    <a:pt x="5" y="157"/>
                    <a:pt x="11" y="157"/>
                  </a:cubicBezTo>
                  <a:cubicBezTo>
                    <a:pt x="182" y="157"/>
                    <a:pt x="182" y="157"/>
                    <a:pt x="182" y="157"/>
                  </a:cubicBezTo>
                  <a:cubicBezTo>
                    <a:pt x="188" y="157"/>
                    <a:pt x="193" y="152"/>
                    <a:pt x="193" y="146"/>
                  </a:cubicBezTo>
                  <a:cubicBezTo>
                    <a:pt x="193" y="11"/>
                    <a:pt x="193" y="11"/>
                    <a:pt x="193" y="11"/>
                  </a:cubicBezTo>
                  <a:cubicBezTo>
                    <a:pt x="193" y="5"/>
                    <a:pt x="188" y="0"/>
                    <a:pt x="182" y="0"/>
                  </a:cubicBezTo>
                  <a:close/>
                  <a:moveTo>
                    <a:pt x="1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2" y="17"/>
                    <a:pt x="12" y="17"/>
                    <a:pt x="12" y="17"/>
                  </a:cubicBezTo>
                  <a:lnTo>
                    <a:pt x="12" y="8"/>
                  </a:lnTo>
                  <a:close/>
                  <a:moveTo>
                    <a:pt x="181" y="145"/>
                  </a:moveTo>
                  <a:cubicBezTo>
                    <a:pt x="12" y="145"/>
                    <a:pt x="12" y="145"/>
                    <a:pt x="12" y="14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1" y="24"/>
                    <a:pt x="181" y="24"/>
                    <a:pt x="181" y="24"/>
                  </a:cubicBezTo>
                  <a:lnTo>
                    <a:pt x="181" y="145"/>
                  </a:lnTo>
                  <a:close/>
                  <a:moveTo>
                    <a:pt x="181" y="17"/>
                  </a:moveTo>
                  <a:cubicBezTo>
                    <a:pt x="133" y="17"/>
                    <a:pt x="133" y="17"/>
                    <a:pt x="133" y="17"/>
                  </a:cubicBezTo>
                  <a:cubicBezTo>
                    <a:pt x="133" y="8"/>
                    <a:pt x="133" y="8"/>
                    <a:pt x="133" y="8"/>
                  </a:cubicBezTo>
                  <a:cubicBezTo>
                    <a:pt x="181" y="8"/>
                    <a:pt x="181" y="8"/>
                    <a:pt x="181" y="8"/>
                  </a:cubicBezTo>
                  <a:lnTo>
                    <a:pt x="181" y="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5" name="Google Shape;345;p42"/>
            <p:cNvSpPr/>
            <p:nvPr/>
          </p:nvSpPr>
          <p:spPr>
            <a:xfrm>
              <a:off x="5448456" y="6115888"/>
              <a:ext cx="119063" cy="141684"/>
            </a:xfrm>
            <a:custGeom>
              <a:avLst/>
              <a:gdLst/>
              <a:ahLst/>
              <a:cxnLst/>
              <a:rect l="l" t="t" r="r" b="b"/>
              <a:pathLst>
                <a:path w="42" h="50" extrusionOk="0">
                  <a:moveTo>
                    <a:pt x="27" y="25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21"/>
                    <a:pt x="42" y="23"/>
                    <a:pt x="42" y="25"/>
                  </a:cubicBezTo>
                  <a:cubicBezTo>
                    <a:pt x="42" y="28"/>
                    <a:pt x="41" y="30"/>
                    <a:pt x="39" y="3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27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5342490" y="6099219"/>
              <a:ext cx="97631" cy="175022"/>
            </a:xfrm>
            <a:custGeom>
              <a:avLst/>
              <a:gdLst/>
              <a:ahLst/>
              <a:cxnLst/>
              <a:rect l="l" t="t" r="r" b="b"/>
              <a:pathLst>
                <a:path w="82" h="147" extrusionOk="0">
                  <a:moveTo>
                    <a:pt x="54" y="0"/>
                  </a:moveTo>
                  <a:lnTo>
                    <a:pt x="0" y="147"/>
                  </a:lnTo>
                  <a:lnTo>
                    <a:pt x="28" y="147"/>
                  </a:lnTo>
                  <a:lnTo>
                    <a:pt x="82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7" name="Google Shape;347;p42"/>
            <p:cNvSpPr/>
            <p:nvPr/>
          </p:nvSpPr>
          <p:spPr>
            <a:xfrm>
              <a:off x="5215093" y="6115888"/>
              <a:ext cx="117872" cy="141684"/>
            </a:xfrm>
            <a:custGeom>
              <a:avLst/>
              <a:gdLst/>
              <a:ahLst/>
              <a:cxnLst/>
              <a:rect l="l" t="t" r="r" b="b"/>
              <a:pathLst>
                <a:path w="42" h="50" extrusionOk="0">
                  <a:moveTo>
                    <a:pt x="15" y="25"/>
                  </a:moveTo>
                  <a:cubicBezTo>
                    <a:pt x="42" y="12"/>
                    <a:pt x="42" y="12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21"/>
                    <a:pt x="0" y="23"/>
                    <a:pt x="0" y="25"/>
                  </a:cubicBezTo>
                  <a:cubicBezTo>
                    <a:pt x="0" y="28"/>
                    <a:pt x="1" y="30"/>
                    <a:pt x="3" y="31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39"/>
                    <a:pt x="42" y="39"/>
                    <a:pt x="42" y="39"/>
                  </a:cubicBezTo>
                  <a:lnTo>
                    <a:pt x="15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48" name="Google Shape;348;p42"/>
          <p:cNvGrpSpPr/>
          <p:nvPr/>
        </p:nvGrpSpPr>
        <p:grpSpPr>
          <a:xfrm>
            <a:off x="1480075" y="1134391"/>
            <a:ext cx="407195" cy="407194"/>
            <a:chOff x="3016082" y="5756252"/>
            <a:chExt cx="542926" cy="542925"/>
          </a:xfrm>
        </p:grpSpPr>
        <p:sp>
          <p:nvSpPr>
            <p:cNvPr id="349" name="Google Shape;349;p42"/>
            <p:cNvSpPr/>
            <p:nvPr/>
          </p:nvSpPr>
          <p:spPr>
            <a:xfrm>
              <a:off x="3322073" y="5756252"/>
              <a:ext cx="236935" cy="236935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66" y="36"/>
                  </a:moveTo>
                  <a:cubicBezTo>
                    <a:pt x="42" y="60"/>
                    <a:pt x="42" y="60"/>
                    <a:pt x="42" y="60"/>
                  </a:cubicBezTo>
                  <a:cubicBezTo>
                    <a:pt x="39" y="63"/>
                    <a:pt x="33" y="63"/>
                    <a:pt x="30" y="6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5" y="45"/>
                    <a:pt x="15" y="40"/>
                    <a:pt x="18" y="36"/>
                  </a:cubicBezTo>
                  <a:cubicBezTo>
                    <a:pt x="21" y="33"/>
                    <a:pt x="27" y="33"/>
                    <a:pt x="30" y="36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7" y="21"/>
                    <a:pt x="62" y="21"/>
                    <a:pt x="66" y="24"/>
                  </a:cubicBezTo>
                  <a:cubicBezTo>
                    <a:pt x="69" y="28"/>
                    <a:pt x="69" y="33"/>
                    <a:pt x="66" y="36"/>
                  </a:cubicBezTo>
                  <a:close/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5" y="84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3016082" y="5756252"/>
              <a:ext cx="407194" cy="542925"/>
            </a:xfrm>
            <a:custGeom>
              <a:avLst/>
              <a:gdLst/>
              <a:ahLst/>
              <a:cxnLst/>
              <a:rect l="l" t="t" r="r" b="b"/>
              <a:pathLst>
                <a:path w="145" h="193" extrusionOk="0">
                  <a:moveTo>
                    <a:pt x="133" y="150"/>
                  </a:moveTo>
                  <a:cubicBezTo>
                    <a:pt x="103" y="150"/>
                    <a:pt x="103" y="150"/>
                    <a:pt x="103" y="15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19" y="180"/>
                    <a:pt x="12" y="174"/>
                    <a:pt x="12" y="16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3"/>
                    <a:pt x="14" y="19"/>
                    <a:pt x="17" y="17"/>
                  </a:cubicBezTo>
                  <a:cubicBezTo>
                    <a:pt x="19" y="14"/>
                    <a:pt x="23" y="12"/>
                    <a:pt x="27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9" y="8"/>
                    <a:pt x="113" y="4"/>
                    <a:pt x="11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8" y="7"/>
                  </a:cubicBezTo>
                  <a:cubicBezTo>
                    <a:pt x="3" y="12"/>
                    <a:pt x="0" y="18"/>
                    <a:pt x="0" y="2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1"/>
                    <a:pt x="12" y="193"/>
                    <a:pt x="26" y="193"/>
                  </a:cubicBezTo>
                  <a:cubicBezTo>
                    <a:pt x="51" y="193"/>
                    <a:pt x="51" y="193"/>
                    <a:pt x="51" y="193"/>
                  </a:cubicBezTo>
                  <a:cubicBezTo>
                    <a:pt x="94" y="193"/>
                    <a:pt x="94" y="193"/>
                    <a:pt x="94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7" y="193"/>
                    <a:pt x="110" y="192"/>
                    <a:pt x="111" y="190"/>
                  </a:cubicBezTo>
                  <a:cubicBezTo>
                    <a:pt x="142" y="159"/>
                    <a:pt x="142" y="159"/>
                    <a:pt x="142" y="159"/>
                  </a:cubicBezTo>
                  <a:cubicBezTo>
                    <a:pt x="144" y="158"/>
                    <a:pt x="145" y="155"/>
                    <a:pt x="145" y="153"/>
                  </a:cubicBezTo>
                  <a:cubicBezTo>
                    <a:pt x="145" y="152"/>
                    <a:pt x="145" y="152"/>
                    <a:pt x="145" y="151"/>
                  </a:cubicBezTo>
                  <a:cubicBezTo>
                    <a:pt x="145" y="151"/>
                    <a:pt x="145" y="151"/>
                    <a:pt x="145" y="151"/>
                  </a:cubicBezTo>
                  <a:cubicBezTo>
                    <a:pt x="145" y="96"/>
                    <a:pt x="145" y="96"/>
                    <a:pt x="145" y="96"/>
                  </a:cubicBezTo>
                  <a:cubicBezTo>
                    <a:pt x="141" y="96"/>
                    <a:pt x="137" y="95"/>
                    <a:pt x="133" y="93"/>
                  </a:cubicBezTo>
                  <a:lnTo>
                    <a:pt x="133" y="1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3082757" y="5869362"/>
              <a:ext cx="73819" cy="72629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6" y="24"/>
                    <a:pt x="26" y="21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2" name="Google Shape;352;p42"/>
            <p:cNvSpPr/>
            <p:nvPr/>
          </p:nvSpPr>
          <p:spPr>
            <a:xfrm>
              <a:off x="3082757" y="5993187"/>
              <a:ext cx="73819" cy="70247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5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4" y="25"/>
                    <a:pt x="26" y="23"/>
                    <a:pt x="26" y="21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3" name="Google Shape;353;p42"/>
            <p:cNvSpPr/>
            <p:nvPr/>
          </p:nvSpPr>
          <p:spPr>
            <a:xfrm>
              <a:off x="3082757" y="6113440"/>
              <a:ext cx="73819" cy="73819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6" y="24"/>
                    <a:pt x="26" y="22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4" name="Google Shape;354;p42"/>
            <p:cNvSpPr/>
            <p:nvPr/>
          </p:nvSpPr>
          <p:spPr>
            <a:xfrm>
              <a:off x="3187532" y="5874124"/>
              <a:ext cx="103585" cy="34529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3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8"/>
                    <a:pt x="36" y="4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5" name="Google Shape;355;p42"/>
            <p:cNvSpPr/>
            <p:nvPr/>
          </p:nvSpPr>
          <p:spPr>
            <a:xfrm>
              <a:off x="3187532" y="5941990"/>
              <a:ext cx="140494" cy="33338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6" y="9"/>
                    <a:pt x="44" y="5"/>
                    <a:pt x="41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6" name="Google Shape;356;p42"/>
            <p:cNvSpPr/>
            <p:nvPr/>
          </p:nvSpPr>
          <p:spPr>
            <a:xfrm>
              <a:off x="3187532" y="6009856"/>
              <a:ext cx="169069" cy="33338"/>
            </a:xfrm>
            <a:custGeom>
              <a:avLst/>
              <a:gdLst/>
              <a:ahLst/>
              <a:cxnLst/>
              <a:rect l="l" t="t" r="r" b="b"/>
              <a:pathLst>
                <a:path w="60" h="12" extrusionOk="0">
                  <a:moveTo>
                    <a:pt x="0" y="6"/>
                  </a:moveTo>
                  <a:cubicBezTo>
                    <a:pt x="0" y="10"/>
                    <a:pt x="2" y="12"/>
                    <a:pt x="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7" y="12"/>
                    <a:pt x="60" y="10"/>
                    <a:pt x="60" y="6"/>
                  </a:cubicBezTo>
                  <a:cubicBezTo>
                    <a:pt x="60" y="3"/>
                    <a:pt x="57" y="0"/>
                    <a:pt x="5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7" name="Google Shape;357;p42"/>
            <p:cNvSpPr/>
            <p:nvPr/>
          </p:nvSpPr>
          <p:spPr>
            <a:xfrm>
              <a:off x="3187532" y="6080102"/>
              <a:ext cx="169069" cy="33338"/>
            </a:xfrm>
            <a:custGeom>
              <a:avLst/>
              <a:gdLst/>
              <a:ahLst/>
              <a:cxnLst/>
              <a:rect l="l" t="t" r="r" b="b"/>
              <a:pathLst>
                <a:path w="60" h="12" extrusionOk="0">
                  <a:moveTo>
                    <a:pt x="5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7" y="12"/>
                    <a:pt x="60" y="9"/>
                    <a:pt x="60" y="6"/>
                  </a:cubicBezTo>
                  <a:cubicBezTo>
                    <a:pt x="60" y="2"/>
                    <a:pt x="57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8" name="Google Shape;358;p42"/>
            <p:cNvSpPr/>
            <p:nvPr/>
          </p:nvSpPr>
          <p:spPr>
            <a:xfrm>
              <a:off x="3187532" y="6147968"/>
              <a:ext cx="101204" cy="33338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9"/>
                    <a:pt x="36" y="6"/>
                  </a:cubicBezTo>
                  <a:cubicBezTo>
                    <a:pt x="36" y="2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9" name="Google Shape;359;p42"/>
          <p:cNvSpPr/>
          <p:nvPr/>
        </p:nvSpPr>
        <p:spPr>
          <a:xfrm>
            <a:off x="6181901" y="2065132"/>
            <a:ext cx="419695" cy="419696"/>
          </a:xfrm>
          <a:custGeom>
            <a:avLst/>
            <a:gdLst/>
            <a:ahLst/>
            <a:cxnLst/>
            <a:rect l="l" t="t" r="r" b="b"/>
            <a:pathLst>
              <a:path w="199" h="199" extrusionOk="0">
                <a:moveTo>
                  <a:pt x="143" y="12"/>
                </a:moveTo>
                <a:cubicBezTo>
                  <a:pt x="99" y="55"/>
                  <a:pt x="99" y="55"/>
                  <a:pt x="99" y="55"/>
                </a:cubicBezTo>
                <a:cubicBezTo>
                  <a:pt x="56" y="12"/>
                  <a:pt x="56" y="12"/>
                  <a:pt x="56" y="12"/>
                </a:cubicBezTo>
                <a:cubicBezTo>
                  <a:pt x="44" y="0"/>
                  <a:pt x="24" y="0"/>
                  <a:pt x="12" y="12"/>
                </a:cubicBezTo>
                <a:cubicBezTo>
                  <a:pt x="0" y="24"/>
                  <a:pt x="0" y="43"/>
                  <a:pt x="12" y="55"/>
                </a:cubicBezTo>
                <a:cubicBezTo>
                  <a:pt x="56" y="99"/>
                  <a:pt x="56" y="99"/>
                  <a:pt x="56" y="99"/>
                </a:cubicBezTo>
                <a:cubicBezTo>
                  <a:pt x="12" y="143"/>
                  <a:pt x="12" y="143"/>
                  <a:pt x="12" y="143"/>
                </a:cubicBezTo>
                <a:cubicBezTo>
                  <a:pt x="0" y="155"/>
                  <a:pt x="0" y="174"/>
                  <a:pt x="12" y="186"/>
                </a:cubicBezTo>
                <a:cubicBezTo>
                  <a:pt x="24" y="198"/>
                  <a:pt x="44" y="198"/>
                  <a:pt x="56" y="186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43" y="186"/>
                  <a:pt x="143" y="186"/>
                  <a:pt x="143" y="186"/>
                </a:cubicBezTo>
                <a:cubicBezTo>
                  <a:pt x="155" y="199"/>
                  <a:pt x="175" y="199"/>
                  <a:pt x="187" y="186"/>
                </a:cubicBezTo>
                <a:cubicBezTo>
                  <a:pt x="199" y="174"/>
                  <a:pt x="199" y="155"/>
                  <a:pt x="187" y="14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87" y="55"/>
                  <a:pt x="187" y="55"/>
                  <a:pt x="187" y="55"/>
                </a:cubicBezTo>
                <a:cubicBezTo>
                  <a:pt x="199" y="43"/>
                  <a:pt x="199" y="24"/>
                  <a:pt x="187" y="12"/>
                </a:cubicBezTo>
                <a:cubicBezTo>
                  <a:pt x="175" y="0"/>
                  <a:pt x="155" y="0"/>
                  <a:pt x="143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42"/>
          <p:cNvSpPr/>
          <p:nvPr/>
        </p:nvSpPr>
        <p:spPr>
          <a:xfrm>
            <a:off x="5241179" y="2122282"/>
            <a:ext cx="417910" cy="305396"/>
          </a:xfrm>
          <a:custGeom>
            <a:avLst/>
            <a:gdLst/>
            <a:ahLst/>
            <a:cxnLst/>
            <a:rect l="l" t="t" r="r" b="b"/>
            <a:pathLst>
              <a:path w="198" h="145" extrusionOk="0">
                <a:moveTo>
                  <a:pt x="188" y="9"/>
                </a:moveTo>
                <a:cubicBezTo>
                  <a:pt x="179" y="0"/>
                  <a:pt x="164" y="0"/>
                  <a:pt x="154" y="9"/>
                </a:cubicBezTo>
                <a:cubicBezTo>
                  <a:pt x="78" y="84"/>
                  <a:pt x="78" y="84"/>
                  <a:pt x="78" y="84"/>
                </a:cubicBezTo>
                <a:cubicBezTo>
                  <a:pt x="44" y="50"/>
                  <a:pt x="44" y="50"/>
                  <a:pt x="44" y="50"/>
                </a:cubicBezTo>
                <a:cubicBezTo>
                  <a:pt x="34" y="41"/>
                  <a:pt x="19" y="41"/>
                  <a:pt x="10" y="50"/>
                </a:cubicBezTo>
                <a:cubicBezTo>
                  <a:pt x="0" y="59"/>
                  <a:pt x="0" y="75"/>
                  <a:pt x="10" y="84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70" y="145"/>
                  <a:pt x="86" y="145"/>
                  <a:pt x="95" y="135"/>
                </a:cubicBezTo>
                <a:cubicBezTo>
                  <a:pt x="188" y="43"/>
                  <a:pt x="188" y="43"/>
                  <a:pt x="188" y="43"/>
                </a:cubicBezTo>
                <a:cubicBezTo>
                  <a:pt x="198" y="34"/>
                  <a:pt x="198" y="18"/>
                  <a:pt x="188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61" name="Google Shape;361;p42"/>
          <p:cNvGrpSpPr/>
          <p:nvPr/>
        </p:nvGrpSpPr>
        <p:grpSpPr>
          <a:xfrm>
            <a:off x="2422485" y="1122031"/>
            <a:ext cx="405604" cy="431911"/>
            <a:chOff x="3901498" y="6005588"/>
            <a:chExt cx="540805" cy="575881"/>
          </a:xfrm>
        </p:grpSpPr>
        <p:sp>
          <p:nvSpPr>
            <p:cNvPr id="362" name="Google Shape;362;p42"/>
            <p:cNvSpPr/>
            <p:nvPr/>
          </p:nvSpPr>
          <p:spPr>
            <a:xfrm rot="5400000">
              <a:off x="4315575" y="6005587"/>
              <a:ext cx="126727" cy="1267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3" name="Google Shape;363;p42"/>
            <p:cNvSpPr/>
            <p:nvPr/>
          </p:nvSpPr>
          <p:spPr>
            <a:xfrm rot="5400000">
              <a:off x="3924715" y="6432045"/>
              <a:ext cx="120253" cy="121444"/>
            </a:xfrm>
            <a:custGeom>
              <a:avLst/>
              <a:gdLst/>
              <a:ahLst/>
              <a:cxnLst/>
              <a:rect l="l" t="t" r="r" b="b"/>
              <a:pathLst>
                <a:path w="101" h="102" extrusionOk="0">
                  <a:moveTo>
                    <a:pt x="75" y="0"/>
                  </a:moveTo>
                  <a:lnTo>
                    <a:pt x="59" y="17"/>
                  </a:lnTo>
                  <a:lnTo>
                    <a:pt x="59" y="17"/>
                  </a:lnTo>
                  <a:lnTo>
                    <a:pt x="49" y="28"/>
                  </a:lnTo>
                  <a:lnTo>
                    <a:pt x="49" y="28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16" y="61"/>
                  </a:lnTo>
                  <a:lnTo>
                    <a:pt x="16" y="6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66" y="102"/>
                  </a:lnTo>
                  <a:lnTo>
                    <a:pt x="101" y="64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4" name="Google Shape;364;p42"/>
            <p:cNvSpPr/>
            <p:nvPr/>
          </p:nvSpPr>
          <p:spPr>
            <a:xfrm rot="5400000">
              <a:off x="3900307" y="6529081"/>
              <a:ext cx="53578" cy="51197"/>
            </a:xfrm>
            <a:custGeom>
              <a:avLst/>
              <a:gdLst/>
              <a:ahLst/>
              <a:cxnLst/>
              <a:rect l="l" t="t" r="r" b="b"/>
              <a:pathLst>
                <a:path w="45" h="43" extrusionOk="0">
                  <a:moveTo>
                    <a:pt x="0" y="28"/>
                  </a:moveTo>
                  <a:lnTo>
                    <a:pt x="45" y="43"/>
                  </a:lnTo>
                  <a:lnTo>
                    <a:pt x="26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5" name="Google Shape;365;p42"/>
            <p:cNvSpPr/>
            <p:nvPr/>
          </p:nvSpPr>
          <p:spPr>
            <a:xfrm rot="5400000">
              <a:off x="3987817" y="6152249"/>
              <a:ext cx="332185" cy="319088"/>
            </a:xfrm>
            <a:custGeom>
              <a:avLst/>
              <a:gdLst/>
              <a:ahLst/>
              <a:cxnLst/>
              <a:rect l="l" t="t" r="r" b="b"/>
              <a:pathLst>
                <a:path w="279" h="268" extrusionOk="0">
                  <a:moveTo>
                    <a:pt x="0" y="26"/>
                  </a:moveTo>
                  <a:lnTo>
                    <a:pt x="257" y="268"/>
                  </a:lnTo>
                  <a:lnTo>
                    <a:pt x="279" y="242"/>
                  </a:lnTo>
                  <a:lnTo>
                    <a:pt x="21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6" name="Google Shape;366;p42"/>
            <p:cNvSpPr/>
            <p:nvPr/>
          </p:nvSpPr>
          <p:spPr>
            <a:xfrm rot="5400000">
              <a:off x="4027108" y="6191540"/>
              <a:ext cx="329803" cy="309563"/>
            </a:xfrm>
            <a:custGeom>
              <a:avLst/>
              <a:gdLst/>
              <a:ahLst/>
              <a:cxnLst/>
              <a:rect l="l" t="t" r="r" b="b"/>
              <a:pathLst>
                <a:path w="277" h="260" extrusionOk="0">
                  <a:moveTo>
                    <a:pt x="0" y="19"/>
                  </a:moveTo>
                  <a:lnTo>
                    <a:pt x="260" y="260"/>
                  </a:lnTo>
                  <a:lnTo>
                    <a:pt x="277" y="241"/>
                  </a:lnTo>
                  <a:lnTo>
                    <a:pt x="19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7" name="Google Shape;367;p42"/>
            <p:cNvSpPr/>
            <p:nvPr/>
          </p:nvSpPr>
          <p:spPr>
            <a:xfrm rot="5400000">
              <a:off x="4259876" y="6015922"/>
              <a:ext cx="173831" cy="173831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0" y="80"/>
                  </a:moveTo>
                  <a:lnTo>
                    <a:pt x="71" y="146"/>
                  </a:lnTo>
                  <a:lnTo>
                    <a:pt x="146" y="63"/>
                  </a:lnTo>
                  <a:lnTo>
                    <a:pt x="78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 rot="5400000">
              <a:off x="3950908" y="6121292"/>
              <a:ext cx="329803" cy="309563"/>
            </a:xfrm>
            <a:custGeom>
              <a:avLst/>
              <a:gdLst/>
              <a:ahLst/>
              <a:cxnLst/>
              <a:rect l="l" t="t" r="r" b="b"/>
              <a:pathLst>
                <a:path w="277" h="260" extrusionOk="0">
                  <a:moveTo>
                    <a:pt x="0" y="19"/>
                  </a:moveTo>
                  <a:lnTo>
                    <a:pt x="258" y="260"/>
                  </a:lnTo>
                  <a:lnTo>
                    <a:pt x="277" y="241"/>
                  </a:lnTo>
                  <a:lnTo>
                    <a:pt x="17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9" name="Google Shape;369;p42"/>
          <p:cNvSpPr/>
          <p:nvPr/>
        </p:nvSpPr>
        <p:spPr>
          <a:xfrm>
            <a:off x="539673" y="196501"/>
            <a:ext cx="407194" cy="407194"/>
          </a:xfrm>
          <a:custGeom>
            <a:avLst/>
            <a:gdLst/>
            <a:ahLst/>
            <a:cxnLst/>
            <a:rect l="l" t="t" r="r" b="b"/>
            <a:pathLst>
              <a:path w="193" h="193" extrusionOk="0">
                <a:moveTo>
                  <a:pt x="193" y="97"/>
                </a:moveTo>
                <a:cubicBezTo>
                  <a:pt x="193" y="150"/>
                  <a:pt x="150" y="193"/>
                  <a:pt x="96" y="193"/>
                </a:cubicBezTo>
                <a:cubicBezTo>
                  <a:pt x="43" y="193"/>
                  <a:pt x="0" y="150"/>
                  <a:pt x="0" y="97"/>
                </a:cubicBezTo>
                <a:cubicBezTo>
                  <a:pt x="0" y="44"/>
                  <a:pt x="43" y="0"/>
                  <a:pt x="96" y="0"/>
                </a:cubicBezTo>
                <a:cubicBezTo>
                  <a:pt x="150" y="0"/>
                  <a:pt x="193" y="44"/>
                  <a:pt x="193" y="97"/>
                </a:cubicBezTo>
                <a:close/>
                <a:moveTo>
                  <a:pt x="145" y="85"/>
                </a:moveTo>
                <a:cubicBezTo>
                  <a:pt x="103" y="85"/>
                  <a:pt x="103" y="85"/>
                  <a:pt x="103" y="85"/>
                </a:cubicBezTo>
                <a:cubicBezTo>
                  <a:pt x="74" y="40"/>
                  <a:pt x="74" y="40"/>
                  <a:pt x="74" y="40"/>
                </a:cubicBezTo>
                <a:cubicBezTo>
                  <a:pt x="71" y="34"/>
                  <a:pt x="62" y="32"/>
                  <a:pt x="57" y="37"/>
                </a:cubicBezTo>
                <a:cubicBezTo>
                  <a:pt x="52" y="40"/>
                  <a:pt x="51" y="47"/>
                  <a:pt x="54" y="53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8" y="107"/>
                  <a:pt x="92" y="109"/>
                  <a:pt x="96" y="109"/>
                </a:cubicBezTo>
                <a:cubicBezTo>
                  <a:pt x="145" y="109"/>
                  <a:pt x="145" y="109"/>
                  <a:pt x="145" y="109"/>
                </a:cubicBezTo>
                <a:cubicBezTo>
                  <a:pt x="151" y="109"/>
                  <a:pt x="157" y="103"/>
                  <a:pt x="157" y="97"/>
                </a:cubicBezTo>
                <a:cubicBezTo>
                  <a:pt x="157" y="90"/>
                  <a:pt x="151" y="85"/>
                  <a:pt x="145" y="8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42"/>
          <p:cNvSpPr/>
          <p:nvPr/>
        </p:nvSpPr>
        <p:spPr>
          <a:xfrm rot="-5400000">
            <a:off x="536228" y="2054417"/>
            <a:ext cx="411658" cy="441127"/>
          </a:xfrm>
          <a:custGeom>
            <a:avLst/>
            <a:gdLst/>
            <a:ahLst/>
            <a:cxnLst/>
            <a:rect l="l" t="t" r="r" b="b"/>
            <a:pathLst>
              <a:path w="195" h="209" extrusionOk="0">
                <a:moveTo>
                  <a:pt x="69" y="19"/>
                </a:moveTo>
                <a:cubicBezTo>
                  <a:pt x="69" y="19"/>
                  <a:pt x="47" y="0"/>
                  <a:pt x="24" y="23"/>
                </a:cubicBezTo>
                <a:cubicBezTo>
                  <a:pt x="0" y="47"/>
                  <a:pt x="20" y="69"/>
                  <a:pt x="20" y="69"/>
                </a:cubicBezTo>
                <a:cubicBezTo>
                  <a:pt x="105" y="154"/>
                  <a:pt x="105" y="154"/>
                  <a:pt x="105" y="154"/>
                </a:cubicBezTo>
                <a:cubicBezTo>
                  <a:pt x="105" y="154"/>
                  <a:pt x="122" y="175"/>
                  <a:pt x="142" y="156"/>
                </a:cubicBezTo>
                <a:cubicBezTo>
                  <a:pt x="162" y="136"/>
                  <a:pt x="140" y="118"/>
                  <a:pt x="140" y="11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4" y="51"/>
                  <a:pt x="68" y="56"/>
                </a:cubicBezTo>
                <a:cubicBezTo>
                  <a:pt x="63" y="62"/>
                  <a:pt x="70" y="67"/>
                  <a:pt x="70" y="67"/>
                </a:cubicBezTo>
                <a:cubicBezTo>
                  <a:pt x="126" y="123"/>
                  <a:pt x="126" y="123"/>
                  <a:pt x="126" y="123"/>
                </a:cubicBezTo>
                <a:cubicBezTo>
                  <a:pt x="126" y="123"/>
                  <a:pt x="143" y="136"/>
                  <a:pt x="133" y="146"/>
                </a:cubicBezTo>
                <a:cubicBezTo>
                  <a:pt x="122" y="156"/>
                  <a:pt x="110" y="140"/>
                  <a:pt x="110" y="140"/>
                </a:cubicBezTo>
                <a:cubicBezTo>
                  <a:pt x="36" y="66"/>
                  <a:pt x="36" y="66"/>
                  <a:pt x="36" y="66"/>
                </a:cubicBezTo>
                <a:cubicBezTo>
                  <a:pt x="36" y="66"/>
                  <a:pt x="17" y="49"/>
                  <a:pt x="33" y="33"/>
                </a:cubicBezTo>
                <a:cubicBezTo>
                  <a:pt x="49" y="17"/>
                  <a:pt x="67" y="36"/>
                  <a:pt x="67" y="36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9" y="118"/>
                  <a:pt x="180" y="145"/>
                  <a:pt x="155" y="169"/>
                </a:cubicBezTo>
                <a:cubicBezTo>
                  <a:pt x="131" y="194"/>
                  <a:pt x="105" y="163"/>
                  <a:pt x="105" y="163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2" y="100"/>
                  <a:pt x="36" y="93"/>
                  <a:pt x="31" y="98"/>
                </a:cubicBezTo>
                <a:cubicBezTo>
                  <a:pt x="26" y="104"/>
                  <a:pt x="33" y="110"/>
                  <a:pt x="33" y="110"/>
                </a:cubicBezTo>
                <a:cubicBezTo>
                  <a:pt x="104" y="181"/>
                  <a:pt x="104" y="181"/>
                  <a:pt x="104" y="181"/>
                </a:cubicBezTo>
                <a:cubicBezTo>
                  <a:pt x="104" y="181"/>
                  <a:pt x="134" y="209"/>
                  <a:pt x="164" y="178"/>
                </a:cubicBezTo>
                <a:cubicBezTo>
                  <a:pt x="195" y="148"/>
                  <a:pt x="168" y="118"/>
                  <a:pt x="168" y="118"/>
                </a:cubicBezTo>
                <a:lnTo>
                  <a:pt x="69" y="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Google Shape;371;p42"/>
          <p:cNvSpPr/>
          <p:nvPr/>
        </p:nvSpPr>
        <p:spPr>
          <a:xfrm rot="2700000">
            <a:off x="3357056" y="2065132"/>
            <a:ext cx="419695" cy="419696"/>
          </a:xfrm>
          <a:custGeom>
            <a:avLst/>
            <a:gdLst/>
            <a:ahLst/>
            <a:cxnLst/>
            <a:rect l="l" t="t" r="r" b="b"/>
            <a:pathLst>
              <a:path w="199" h="199" extrusionOk="0">
                <a:moveTo>
                  <a:pt x="143" y="12"/>
                </a:moveTo>
                <a:cubicBezTo>
                  <a:pt x="99" y="55"/>
                  <a:pt x="99" y="55"/>
                  <a:pt x="99" y="55"/>
                </a:cubicBezTo>
                <a:cubicBezTo>
                  <a:pt x="56" y="12"/>
                  <a:pt x="56" y="12"/>
                  <a:pt x="56" y="12"/>
                </a:cubicBezTo>
                <a:cubicBezTo>
                  <a:pt x="44" y="0"/>
                  <a:pt x="24" y="0"/>
                  <a:pt x="12" y="12"/>
                </a:cubicBezTo>
                <a:cubicBezTo>
                  <a:pt x="0" y="24"/>
                  <a:pt x="0" y="43"/>
                  <a:pt x="12" y="55"/>
                </a:cubicBezTo>
                <a:cubicBezTo>
                  <a:pt x="56" y="99"/>
                  <a:pt x="56" y="99"/>
                  <a:pt x="56" y="99"/>
                </a:cubicBezTo>
                <a:cubicBezTo>
                  <a:pt x="12" y="143"/>
                  <a:pt x="12" y="143"/>
                  <a:pt x="12" y="143"/>
                </a:cubicBezTo>
                <a:cubicBezTo>
                  <a:pt x="0" y="155"/>
                  <a:pt x="0" y="174"/>
                  <a:pt x="12" y="186"/>
                </a:cubicBezTo>
                <a:cubicBezTo>
                  <a:pt x="24" y="198"/>
                  <a:pt x="44" y="198"/>
                  <a:pt x="56" y="186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43" y="186"/>
                  <a:pt x="143" y="186"/>
                  <a:pt x="143" y="186"/>
                </a:cubicBezTo>
                <a:cubicBezTo>
                  <a:pt x="155" y="199"/>
                  <a:pt x="175" y="199"/>
                  <a:pt x="187" y="186"/>
                </a:cubicBezTo>
                <a:cubicBezTo>
                  <a:pt x="199" y="174"/>
                  <a:pt x="199" y="155"/>
                  <a:pt x="187" y="14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87" y="55"/>
                  <a:pt x="187" y="55"/>
                  <a:pt x="187" y="55"/>
                </a:cubicBezTo>
                <a:cubicBezTo>
                  <a:pt x="199" y="43"/>
                  <a:pt x="199" y="24"/>
                  <a:pt x="187" y="12"/>
                </a:cubicBezTo>
                <a:cubicBezTo>
                  <a:pt x="175" y="0"/>
                  <a:pt x="155" y="0"/>
                  <a:pt x="143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Google Shape;372;p42"/>
          <p:cNvSpPr/>
          <p:nvPr/>
        </p:nvSpPr>
        <p:spPr>
          <a:xfrm>
            <a:off x="4248218" y="2208454"/>
            <a:ext cx="520601" cy="133053"/>
          </a:xfrm>
          <a:custGeom>
            <a:avLst/>
            <a:gdLst/>
            <a:ahLst/>
            <a:cxnLst/>
            <a:rect l="l" t="t" r="r" b="b"/>
            <a:pathLst>
              <a:path w="247" h="63" extrusionOk="0">
                <a:moveTo>
                  <a:pt x="216" y="0"/>
                </a:moveTo>
                <a:cubicBezTo>
                  <a:pt x="154" y="0"/>
                  <a:pt x="154" y="0"/>
                  <a:pt x="15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1" y="1"/>
                  <a:pt x="31" y="1"/>
                  <a:pt x="31" y="1"/>
                </a:cubicBezTo>
                <a:cubicBezTo>
                  <a:pt x="14" y="1"/>
                  <a:pt x="0" y="15"/>
                  <a:pt x="0" y="32"/>
                </a:cubicBezTo>
                <a:cubicBezTo>
                  <a:pt x="0" y="49"/>
                  <a:pt x="14" y="63"/>
                  <a:pt x="31" y="62"/>
                </a:cubicBezTo>
                <a:cubicBezTo>
                  <a:pt x="93" y="62"/>
                  <a:pt x="93" y="62"/>
                  <a:pt x="93" y="62"/>
                </a:cubicBezTo>
                <a:cubicBezTo>
                  <a:pt x="154" y="62"/>
                  <a:pt x="154" y="62"/>
                  <a:pt x="154" y="62"/>
                </a:cubicBezTo>
                <a:cubicBezTo>
                  <a:pt x="216" y="62"/>
                  <a:pt x="216" y="62"/>
                  <a:pt x="216" y="62"/>
                </a:cubicBezTo>
                <a:cubicBezTo>
                  <a:pt x="233" y="61"/>
                  <a:pt x="247" y="48"/>
                  <a:pt x="247" y="31"/>
                </a:cubicBezTo>
                <a:cubicBezTo>
                  <a:pt x="247" y="13"/>
                  <a:pt x="233" y="0"/>
                  <a:pt x="2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3" name="Google Shape;373;p42"/>
          <p:cNvGrpSpPr/>
          <p:nvPr/>
        </p:nvGrpSpPr>
        <p:grpSpPr>
          <a:xfrm>
            <a:off x="4284830" y="1104030"/>
            <a:ext cx="447378" cy="467916"/>
            <a:chOff x="5596083" y="6109176"/>
            <a:chExt cx="596503" cy="623888"/>
          </a:xfrm>
        </p:grpSpPr>
        <p:sp>
          <p:nvSpPr>
            <p:cNvPr id="374" name="Google Shape;374;p42"/>
            <p:cNvSpPr/>
            <p:nvPr/>
          </p:nvSpPr>
          <p:spPr>
            <a:xfrm rot="5400000">
              <a:off x="5794322" y="6121677"/>
              <a:ext cx="410766" cy="385763"/>
            </a:xfrm>
            <a:custGeom>
              <a:avLst/>
              <a:gdLst/>
              <a:ahLst/>
              <a:cxnLst/>
              <a:rect l="l" t="t" r="r" b="b"/>
              <a:pathLst>
                <a:path w="146" h="137" extrusionOk="0">
                  <a:moveTo>
                    <a:pt x="4" y="15"/>
                  </a:moveTo>
                  <a:cubicBezTo>
                    <a:pt x="9" y="24"/>
                    <a:pt x="115" y="137"/>
                    <a:pt x="115" y="137"/>
                  </a:cubicBezTo>
                  <a:cubicBezTo>
                    <a:pt x="146" y="108"/>
                    <a:pt x="146" y="108"/>
                    <a:pt x="146" y="108"/>
                  </a:cubicBezTo>
                  <a:cubicBezTo>
                    <a:pt x="146" y="108"/>
                    <a:pt x="35" y="11"/>
                    <a:pt x="15" y="0"/>
                  </a:cubicBezTo>
                  <a:cubicBezTo>
                    <a:pt x="0" y="0"/>
                    <a:pt x="4" y="15"/>
                    <a:pt x="4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5" name="Google Shape;375;p42"/>
            <p:cNvSpPr/>
            <p:nvPr/>
          </p:nvSpPr>
          <p:spPr>
            <a:xfrm rot="5400000">
              <a:off x="5590725" y="6457433"/>
              <a:ext cx="280988" cy="270272"/>
            </a:xfrm>
            <a:custGeom>
              <a:avLst/>
              <a:gdLst/>
              <a:ahLst/>
              <a:cxnLst/>
              <a:rect l="l" t="t" r="r" b="b"/>
              <a:pathLst>
                <a:path w="100" h="96" extrusionOk="0">
                  <a:moveTo>
                    <a:pt x="68" y="39"/>
                  </a:moveTo>
                  <a:cubicBezTo>
                    <a:pt x="68" y="8"/>
                    <a:pt x="31" y="0"/>
                    <a:pt x="31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8" y="96"/>
                    <a:pt x="100" y="67"/>
                    <a:pt x="100" y="67"/>
                  </a:cubicBezTo>
                  <a:cubicBezTo>
                    <a:pt x="100" y="67"/>
                    <a:pt x="67" y="70"/>
                    <a:pt x="68" y="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76" name="Google Shape;376;p42"/>
          <p:cNvGrpSpPr/>
          <p:nvPr/>
        </p:nvGrpSpPr>
        <p:grpSpPr>
          <a:xfrm>
            <a:off x="6231104" y="183702"/>
            <a:ext cx="321291" cy="455282"/>
            <a:chOff x="9410700" y="2401888"/>
            <a:chExt cx="1062038" cy="1504950"/>
          </a:xfrm>
        </p:grpSpPr>
        <p:sp>
          <p:nvSpPr>
            <p:cNvPr id="377" name="Google Shape;377;p42"/>
            <p:cNvSpPr/>
            <p:nvPr/>
          </p:nvSpPr>
          <p:spPr>
            <a:xfrm>
              <a:off x="9612313" y="3067050"/>
              <a:ext cx="657225" cy="131763"/>
            </a:xfrm>
            <a:custGeom>
              <a:avLst/>
              <a:gdLst/>
              <a:ahLst/>
              <a:cxnLst/>
              <a:rect l="l" t="t" r="r" b="b"/>
              <a:pathLst>
                <a:path w="302" h="60" extrusionOk="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9702800" y="2401888"/>
              <a:ext cx="477838" cy="279400"/>
            </a:xfrm>
            <a:custGeom>
              <a:avLst/>
              <a:gdLst/>
              <a:ahLst/>
              <a:cxnLst/>
              <a:rect l="l" t="t" r="r" b="b"/>
              <a:pathLst>
                <a:path w="220" h="128" extrusionOk="0">
                  <a:moveTo>
                    <a:pt x="198" y="56"/>
                  </a:moveTo>
                  <a:cubicBezTo>
                    <a:pt x="192" y="56"/>
                    <a:pt x="185" y="56"/>
                    <a:pt x="179" y="56"/>
                  </a:cubicBezTo>
                  <a:cubicBezTo>
                    <a:pt x="180" y="48"/>
                    <a:pt x="181" y="44"/>
                    <a:pt x="181" y="39"/>
                  </a:cubicBezTo>
                  <a:cubicBezTo>
                    <a:pt x="181" y="14"/>
                    <a:pt x="174" y="0"/>
                    <a:pt x="16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5" y="0"/>
                    <a:pt x="40" y="14"/>
                    <a:pt x="40" y="39"/>
                  </a:cubicBezTo>
                  <a:cubicBezTo>
                    <a:pt x="40" y="44"/>
                    <a:pt x="40" y="48"/>
                    <a:pt x="4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8" y="56"/>
                    <a:pt x="0" y="67"/>
                    <a:pt x="0" y="92"/>
                  </a:cubicBezTo>
                  <a:cubicBezTo>
                    <a:pt x="0" y="111"/>
                    <a:pt x="8" y="128"/>
                    <a:pt x="22" y="128"/>
                  </a:cubicBezTo>
                  <a:cubicBezTo>
                    <a:pt x="198" y="128"/>
                    <a:pt x="198" y="128"/>
                    <a:pt x="198" y="128"/>
                  </a:cubicBezTo>
                  <a:cubicBezTo>
                    <a:pt x="209" y="128"/>
                    <a:pt x="220" y="111"/>
                    <a:pt x="220" y="92"/>
                  </a:cubicBezTo>
                  <a:cubicBezTo>
                    <a:pt x="220" y="67"/>
                    <a:pt x="209" y="56"/>
                    <a:pt x="198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9612313" y="2841625"/>
              <a:ext cx="657225" cy="130175"/>
            </a:xfrm>
            <a:custGeom>
              <a:avLst/>
              <a:gdLst/>
              <a:ahLst/>
              <a:cxnLst/>
              <a:rect l="l" t="t" r="r" b="b"/>
              <a:pathLst>
                <a:path w="302" h="60" extrusionOk="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0" name="Google Shape;380;p42"/>
            <p:cNvSpPr/>
            <p:nvPr/>
          </p:nvSpPr>
          <p:spPr>
            <a:xfrm>
              <a:off x="9612313" y="3519488"/>
              <a:ext cx="657225" cy="130175"/>
            </a:xfrm>
            <a:custGeom>
              <a:avLst/>
              <a:gdLst/>
              <a:ahLst/>
              <a:cxnLst/>
              <a:rect l="l" t="t" r="r" b="b"/>
              <a:pathLst>
                <a:path w="302" h="60" extrusionOk="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9612313" y="3294063"/>
              <a:ext cx="657225" cy="130175"/>
            </a:xfrm>
            <a:custGeom>
              <a:avLst/>
              <a:gdLst/>
              <a:ahLst/>
              <a:cxnLst/>
              <a:rect l="l" t="t" r="r" b="b"/>
              <a:pathLst>
                <a:path w="302" h="60" extrusionOk="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2" name="Google Shape;382;p42"/>
            <p:cNvSpPr/>
            <p:nvPr/>
          </p:nvSpPr>
          <p:spPr>
            <a:xfrm>
              <a:off x="9410700" y="2568575"/>
              <a:ext cx="1062038" cy="1338263"/>
            </a:xfrm>
            <a:custGeom>
              <a:avLst/>
              <a:gdLst/>
              <a:ahLst/>
              <a:cxnLst/>
              <a:rect l="l" t="t" r="r" b="b"/>
              <a:pathLst>
                <a:path w="488" h="616" extrusionOk="0">
                  <a:moveTo>
                    <a:pt x="428" y="0"/>
                  </a:moveTo>
                  <a:cubicBezTo>
                    <a:pt x="384" y="0"/>
                    <a:pt x="384" y="0"/>
                    <a:pt x="384" y="0"/>
                  </a:cubicBezTo>
                  <a:cubicBezTo>
                    <a:pt x="384" y="36"/>
                    <a:pt x="384" y="36"/>
                    <a:pt x="384" y="36"/>
                  </a:cubicBezTo>
                  <a:cubicBezTo>
                    <a:pt x="403" y="36"/>
                    <a:pt x="403" y="36"/>
                    <a:pt x="403" y="36"/>
                  </a:cubicBezTo>
                  <a:cubicBezTo>
                    <a:pt x="432" y="36"/>
                    <a:pt x="456" y="57"/>
                    <a:pt x="456" y="87"/>
                  </a:cubicBezTo>
                  <a:cubicBezTo>
                    <a:pt x="456" y="533"/>
                    <a:pt x="456" y="533"/>
                    <a:pt x="456" y="533"/>
                  </a:cubicBezTo>
                  <a:cubicBezTo>
                    <a:pt x="456" y="563"/>
                    <a:pt x="432" y="588"/>
                    <a:pt x="403" y="588"/>
                  </a:cubicBezTo>
                  <a:cubicBezTo>
                    <a:pt x="80" y="588"/>
                    <a:pt x="80" y="588"/>
                    <a:pt x="80" y="588"/>
                  </a:cubicBezTo>
                  <a:cubicBezTo>
                    <a:pt x="51" y="588"/>
                    <a:pt x="28" y="563"/>
                    <a:pt x="28" y="533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57"/>
                    <a:pt x="51" y="36"/>
                    <a:pt x="80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556"/>
                    <a:pt x="0" y="556"/>
                    <a:pt x="0" y="556"/>
                  </a:cubicBezTo>
                  <a:cubicBezTo>
                    <a:pt x="0" y="589"/>
                    <a:pt x="27" y="616"/>
                    <a:pt x="60" y="616"/>
                  </a:cubicBezTo>
                  <a:cubicBezTo>
                    <a:pt x="428" y="616"/>
                    <a:pt x="428" y="616"/>
                    <a:pt x="428" y="616"/>
                  </a:cubicBezTo>
                  <a:cubicBezTo>
                    <a:pt x="461" y="616"/>
                    <a:pt x="488" y="589"/>
                    <a:pt x="488" y="556"/>
                  </a:cubicBezTo>
                  <a:cubicBezTo>
                    <a:pt x="488" y="60"/>
                    <a:pt x="488" y="60"/>
                    <a:pt x="488" y="60"/>
                  </a:cubicBezTo>
                  <a:cubicBezTo>
                    <a:pt x="488" y="27"/>
                    <a:pt x="461" y="0"/>
                    <a:pt x="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83" name="Google Shape;383;p42"/>
          <p:cNvGrpSpPr/>
          <p:nvPr/>
        </p:nvGrpSpPr>
        <p:grpSpPr>
          <a:xfrm>
            <a:off x="2403791" y="3793124"/>
            <a:ext cx="411659" cy="405408"/>
            <a:chOff x="5773738" y="419100"/>
            <a:chExt cx="731838" cy="720725"/>
          </a:xfrm>
        </p:grpSpPr>
        <p:sp>
          <p:nvSpPr>
            <p:cNvPr id="384" name="Google Shape;384;p42"/>
            <p:cNvSpPr/>
            <p:nvPr/>
          </p:nvSpPr>
          <p:spPr>
            <a:xfrm>
              <a:off x="5886451" y="579438"/>
              <a:ext cx="26988" cy="293688"/>
            </a:xfrm>
            <a:custGeom>
              <a:avLst/>
              <a:gdLst/>
              <a:ahLst/>
              <a:cxnLst/>
              <a:rect l="l" t="t" r="r" b="b"/>
              <a:pathLst>
                <a:path w="7" h="78" extrusionOk="0">
                  <a:moveTo>
                    <a:pt x="7" y="74"/>
                  </a:moveTo>
                  <a:cubicBezTo>
                    <a:pt x="7" y="76"/>
                    <a:pt x="5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2" y="78"/>
                    <a:pt x="0" y="76"/>
                    <a:pt x="0" y="7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7" y="2"/>
                    <a:pt x="7" y="4"/>
                  </a:cubicBezTo>
                  <a:lnTo>
                    <a:pt x="7" y="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5" name="Google Shape;385;p42"/>
            <p:cNvSpPr/>
            <p:nvPr/>
          </p:nvSpPr>
          <p:spPr>
            <a:xfrm>
              <a:off x="5886451" y="846138"/>
              <a:ext cx="390525" cy="26988"/>
            </a:xfrm>
            <a:custGeom>
              <a:avLst/>
              <a:gdLst/>
              <a:ahLst/>
              <a:cxnLst/>
              <a:rect l="l" t="t" r="r" b="b"/>
              <a:pathLst>
                <a:path w="104" h="7" extrusionOk="0">
                  <a:moveTo>
                    <a:pt x="101" y="0"/>
                  </a:moveTo>
                  <a:cubicBezTo>
                    <a:pt x="103" y="0"/>
                    <a:pt x="104" y="2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5"/>
                    <a:pt x="103" y="7"/>
                    <a:pt x="10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6108701" y="738188"/>
              <a:ext cx="47625" cy="134938"/>
            </a:xfrm>
            <a:custGeom>
              <a:avLst/>
              <a:gdLst/>
              <a:ahLst/>
              <a:cxnLst/>
              <a:rect l="l" t="t" r="r" b="b"/>
              <a:pathLst>
                <a:path w="13" h="36" extrusionOk="0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6029326" y="696913"/>
              <a:ext cx="44450" cy="176213"/>
            </a:xfrm>
            <a:custGeom>
              <a:avLst/>
              <a:gdLst/>
              <a:ahLst/>
              <a:cxnLst/>
              <a:rect l="l" t="t" r="r" b="b"/>
              <a:pathLst>
                <a:path w="12" h="47" extrusionOk="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6189663" y="666750"/>
              <a:ext cx="46038" cy="206375"/>
            </a:xfrm>
            <a:custGeom>
              <a:avLst/>
              <a:gdLst/>
              <a:ahLst/>
              <a:cxnLst/>
              <a:rect l="l" t="t" r="r" b="b"/>
              <a:pathLst>
                <a:path w="12" h="55" extrusionOk="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5946776" y="779463"/>
              <a:ext cx="49213" cy="9366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5946776" y="625475"/>
              <a:ext cx="101600" cy="107950"/>
            </a:xfrm>
            <a:custGeom>
              <a:avLst/>
              <a:gdLst/>
              <a:ahLst/>
              <a:cxnLst/>
              <a:rect l="l" t="t" r="r" b="b"/>
              <a:pathLst>
                <a:path w="64" h="68" extrusionOk="0">
                  <a:moveTo>
                    <a:pt x="64" y="9"/>
                  </a:moveTo>
                  <a:lnTo>
                    <a:pt x="12" y="68"/>
                  </a:lnTo>
                  <a:lnTo>
                    <a:pt x="0" y="59"/>
                  </a:lnTo>
                  <a:lnTo>
                    <a:pt x="52" y="0"/>
                  </a:lnTo>
                  <a:lnTo>
                    <a:pt x="64" y="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6029326" y="606425"/>
              <a:ext cx="123825" cy="112713"/>
            </a:xfrm>
            <a:custGeom>
              <a:avLst/>
              <a:gdLst/>
              <a:ahLst/>
              <a:cxnLst/>
              <a:rect l="l" t="t" r="r" b="b"/>
              <a:pathLst>
                <a:path w="78" h="71" extrusionOk="0">
                  <a:moveTo>
                    <a:pt x="66" y="71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78" y="59"/>
                  </a:lnTo>
                  <a:lnTo>
                    <a:pt x="66" y="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6115051" y="598488"/>
              <a:ext cx="109538" cy="120650"/>
            </a:xfrm>
            <a:custGeom>
              <a:avLst/>
              <a:gdLst/>
              <a:ahLst/>
              <a:cxnLst/>
              <a:rect l="l" t="t" r="r" b="b"/>
              <a:pathLst>
                <a:path w="69" h="76" extrusionOk="0">
                  <a:moveTo>
                    <a:pt x="69" y="10"/>
                  </a:moveTo>
                  <a:lnTo>
                    <a:pt x="12" y="76"/>
                  </a:lnTo>
                  <a:lnTo>
                    <a:pt x="0" y="64"/>
                  </a:lnTo>
                  <a:lnTo>
                    <a:pt x="57" y="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6175376" y="58420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14" y="1"/>
                  </a:moveTo>
                  <a:cubicBezTo>
                    <a:pt x="15" y="0"/>
                    <a:pt x="16" y="1"/>
                    <a:pt x="16" y="2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4" y="10"/>
                    <a:pt x="14" y="11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2"/>
                    <a:pt x="5" y="11"/>
                    <a:pt x="4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1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3"/>
                    <a:pt x="9" y="2"/>
                    <a:pt x="10" y="2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5773738" y="419100"/>
              <a:ext cx="731838" cy="720725"/>
            </a:xfrm>
            <a:custGeom>
              <a:avLst/>
              <a:gdLst/>
              <a:ahLst/>
              <a:cxnLst/>
              <a:rect l="l" t="t" r="r" b="b"/>
              <a:pathLst>
                <a:path w="195" h="192" extrusionOk="0">
                  <a:moveTo>
                    <a:pt x="185" y="185"/>
                  </a:moveTo>
                  <a:cubicBezTo>
                    <a:pt x="181" y="190"/>
                    <a:pt x="174" y="192"/>
                    <a:pt x="168" y="192"/>
                  </a:cubicBezTo>
                  <a:cubicBezTo>
                    <a:pt x="161" y="192"/>
                    <a:pt x="155" y="190"/>
                    <a:pt x="150" y="185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108" y="161"/>
                    <a:pt x="96" y="164"/>
                    <a:pt x="82" y="164"/>
                  </a:cubicBezTo>
                  <a:cubicBezTo>
                    <a:pt x="37" y="164"/>
                    <a:pt x="0" y="127"/>
                    <a:pt x="0" y="82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4" y="37"/>
                    <a:pt x="164" y="82"/>
                  </a:cubicBezTo>
                  <a:cubicBezTo>
                    <a:pt x="164" y="95"/>
                    <a:pt x="161" y="108"/>
                    <a:pt x="155" y="11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95" y="159"/>
                    <a:pt x="195" y="175"/>
                    <a:pt x="185" y="185"/>
                  </a:cubicBezTo>
                  <a:close/>
                  <a:moveTo>
                    <a:pt x="82" y="154"/>
                  </a:moveTo>
                  <a:cubicBezTo>
                    <a:pt x="122" y="154"/>
                    <a:pt x="154" y="122"/>
                    <a:pt x="154" y="82"/>
                  </a:cubicBezTo>
                  <a:cubicBezTo>
                    <a:pt x="154" y="43"/>
                    <a:pt x="122" y="11"/>
                    <a:pt x="82" y="11"/>
                  </a:cubicBezTo>
                  <a:cubicBezTo>
                    <a:pt x="43" y="11"/>
                    <a:pt x="11" y="43"/>
                    <a:pt x="11" y="82"/>
                  </a:cubicBezTo>
                  <a:cubicBezTo>
                    <a:pt x="11" y="122"/>
                    <a:pt x="43" y="154"/>
                    <a:pt x="82" y="1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95" name="Google Shape;395;p42"/>
          <p:cNvGrpSpPr/>
          <p:nvPr/>
        </p:nvGrpSpPr>
        <p:grpSpPr>
          <a:xfrm>
            <a:off x="4284830" y="3810984"/>
            <a:ext cx="407194" cy="369689"/>
            <a:chOff x="4446588" y="419100"/>
            <a:chExt cx="723900" cy="657225"/>
          </a:xfrm>
        </p:grpSpPr>
        <p:sp>
          <p:nvSpPr>
            <p:cNvPr id="396" name="Google Shape;396;p42"/>
            <p:cNvSpPr/>
            <p:nvPr/>
          </p:nvSpPr>
          <p:spPr>
            <a:xfrm>
              <a:off x="4581526" y="996950"/>
              <a:ext cx="457200" cy="79375"/>
            </a:xfrm>
            <a:custGeom>
              <a:avLst/>
              <a:gdLst/>
              <a:ahLst/>
              <a:cxnLst/>
              <a:rect l="l" t="t" r="r" b="b"/>
              <a:pathLst>
                <a:path w="122" h="21" extrusionOk="0">
                  <a:moveTo>
                    <a:pt x="94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0" y="0"/>
                    <a:pt x="0" y="4"/>
                    <a:pt x="0" y="11"/>
                  </a:cubicBezTo>
                  <a:cubicBezTo>
                    <a:pt x="0" y="17"/>
                    <a:pt x="5" y="21"/>
                    <a:pt x="13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16" y="21"/>
                    <a:pt x="122" y="17"/>
                    <a:pt x="122" y="11"/>
                  </a:cubicBezTo>
                  <a:cubicBezTo>
                    <a:pt x="122" y="4"/>
                    <a:pt x="101" y="0"/>
                    <a:pt x="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4446588" y="419100"/>
              <a:ext cx="723900" cy="533400"/>
            </a:xfrm>
            <a:custGeom>
              <a:avLst/>
              <a:gdLst/>
              <a:ahLst/>
              <a:cxnLst/>
              <a:rect l="l" t="t" r="r" b="b"/>
              <a:pathLst>
                <a:path w="193" h="142" extrusionOk="0">
                  <a:moveTo>
                    <a:pt x="152" y="142"/>
                  </a:moveTo>
                  <a:cubicBezTo>
                    <a:pt x="41" y="142"/>
                    <a:pt x="41" y="142"/>
                    <a:pt x="41" y="142"/>
                  </a:cubicBezTo>
                  <a:cubicBezTo>
                    <a:pt x="19" y="142"/>
                    <a:pt x="0" y="124"/>
                    <a:pt x="0" y="10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9" y="0"/>
                    <a:pt x="41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75" y="0"/>
                    <a:pt x="193" y="18"/>
                    <a:pt x="193" y="4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24"/>
                    <a:pt x="175" y="142"/>
                    <a:pt x="152" y="142"/>
                  </a:cubicBezTo>
                  <a:close/>
                  <a:moveTo>
                    <a:pt x="38" y="12"/>
                  </a:moveTo>
                  <a:cubicBezTo>
                    <a:pt x="24" y="12"/>
                    <a:pt x="12" y="24"/>
                    <a:pt x="12" y="39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18"/>
                    <a:pt x="24" y="131"/>
                    <a:pt x="38" y="131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70" y="131"/>
                    <a:pt x="182" y="118"/>
                    <a:pt x="182" y="103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2" y="24"/>
                    <a:pt x="170" y="12"/>
                    <a:pt x="155" y="12"/>
                  </a:cubicBezTo>
                  <a:lnTo>
                    <a:pt x="38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4991101" y="56515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7"/>
                    <a:pt x="18" y="23"/>
                    <a:pt x="11" y="23"/>
                  </a:cubicBezTo>
                  <a:close/>
                  <a:moveTo>
                    <a:pt x="11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1" y="17"/>
                  </a:cubicBezTo>
                  <a:cubicBezTo>
                    <a:pt x="14" y="17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4843463" y="661988"/>
              <a:ext cx="87313" cy="87313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2" y="17"/>
                  </a:cubicBezTo>
                  <a:cubicBezTo>
                    <a:pt x="15" y="17"/>
                    <a:pt x="17" y="14"/>
                    <a:pt x="17" y="11"/>
                  </a:cubicBezTo>
                  <a:cubicBezTo>
                    <a:pt x="17" y="8"/>
                    <a:pt x="15" y="6"/>
                    <a:pt x="12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4686301" y="620713"/>
              <a:ext cx="87313" cy="87313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8"/>
                    <a:pt x="18" y="23"/>
                    <a:pt x="11" y="23"/>
                  </a:cubicBezTo>
                  <a:close/>
                  <a:moveTo>
                    <a:pt x="11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1" y="17"/>
                  </a:cubicBezTo>
                  <a:cubicBezTo>
                    <a:pt x="14" y="17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4543426" y="719138"/>
              <a:ext cx="87313" cy="90488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1" y="24"/>
                  </a:moveTo>
                  <a:cubicBezTo>
                    <a:pt x="5" y="24"/>
                    <a:pt x="0" y="18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18" y="0"/>
                    <a:pt x="23" y="6"/>
                    <a:pt x="23" y="12"/>
                  </a:cubicBezTo>
                  <a:cubicBezTo>
                    <a:pt x="23" y="18"/>
                    <a:pt x="18" y="24"/>
                    <a:pt x="11" y="24"/>
                  </a:cubicBezTo>
                  <a:close/>
                  <a:moveTo>
                    <a:pt x="11" y="6"/>
                  </a:moveTo>
                  <a:cubicBezTo>
                    <a:pt x="8" y="6"/>
                    <a:pt x="6" y="9"/>
                    <a:pt x="6" y="12"/>
                  </a:cubicBezTo>
                  <a:cubicBezTo>
                    <a:pt x="6" y="15"/>
                    <a:pt x="8" y="18"/>
                    <a:pt x="11" y="18"/>
                  </a:cubicBezTo>
                  <a:cubicBezTo>
                    <a:pt x="14" y="18"/>
                    <a:pt x="17" y="15"/>
                    <a:pt x="17" y="12"/>
                  </a:cubicBezTo>
                  <a:cubicBezTo>
                    <a:pt x="17" y="9"/>
                    <a:pt x="14" y="6"/>
                    <a:pt x="1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4914901" y="614363"/>
              <a:ext cx="101600" cy="77788"/>
            </a:xfrm>
            <a:custGeom>
              <a:avLst/>
              <a:gdLst/>
              <a:ahLst/>
              <a:cxnLst/>
              <a:rect l="l" t="t" r="r" b="b"/>
              <a:pathLst>
                <a:path w="27" h="21" extrusionOk="0">
                  <a:moveTo>
                    <a:pt x="3" y="21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9"/>
                    <a:pt x="3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4603751" y="677863"/>
              <a:ext cx="98425" cy="79375"/>
            </a:xfrm>
            <a:custGeom>
              <a:avLst/>
              <a:gdLst/>
              <a:ahLst/>
              <a:cxnLst/>
              <a:rect l="l" t="t" r="r" b="b"/>
              <a:pathLst>
                <a:path w="26" h="21" extrusionOk="0">
                  <a:moveTo>
                    <a:pt x="23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4" y="4"/>
                    <a:pt x="23" y="2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4765676" y="661988"/>
              <a:ext cx="85725" cy="46038"/>
            </a:xfrm>
            <a:custGeom>
              <a:avLst/>
              <a:gdLst/>
              <a:ahLst/>
              <a:cxnLst/>
              <a:rect l="l" t="t" r="r" b="b"/>
              <a:pathLst>
                <a:path w="23" h="12" extrusionOk="0">
                  <a:moveTo>
                    <a:pt x="23" y="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1" y="4"/>
                    <a:pt x="0" y="6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9"/>
                    <a:pt x="22" y="7"/>
                    <a:pt x="23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05" name="Google Shape;405;p42"/>
          <p:cNvGrpSpPr/>
          <p:nvPr/>
        </p:nvGrpSpPr>
        <p:grpSpPr>
          <a:xfrm>
            <a:off x="2406023" y="2855237"/>
            <a:ext cx="407194" cy="407194"/>
            <a:chOff x="10752138" y="5846763"/>
            <a:chExt cx="723901" cy="723901"/>
          </a:xfrm>
        </p:grpSpPr>
        <p:sp>
          <p:nvSpPr>
            <p:cNvPr id="406" name="Google Shape;406;p42"/>
            <p:cNvSpPr/>
            <p:nvPr/>
          </p:nvSpPr>
          <p:spPr>
            <a:xfrm>
              <a:off x="10752138" y="6480176"/>
              <a:ext cx="723900" cy="90488"/>
            </a:xfrm>
            <a:custGeom>
              <a:avLst/>
              <a:gdLst/>
              <a:ahLst/>
              <a:cxnLst/>
              <a:rect l="l" t="t" r="r" b="b"/>
              <a:pathLst>
                <a:path w="193" h="24" extrusionOk="0">
                  <a:moveTo>
                    <a:pt x="193" y="12"/>
                  </a:moveTo>
                  <a:cubicBezTo>
                    <a:pt x="193" y="19"/>
                    <a:pt x="187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7" y="0"/>
                    <a:pt x="193" y="5"/>
                    <a:pt x="193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10752138" y="6116638"/>
              <a:ext cx="179388" cy="319088"/>
            </a:xfrm>
            <a:custGeom>
              <a:avLst/>
              <a:gdLst/>
              <a:ahLst/>
              <a:cxnLst/>
              <a:rect l="l" t="t" r="r" b="b"/>
              <a:pathLst>
                <a:path w="48" h="85" extrusionOk="0">
                  <a:moveTo>
                    <a:pt x="12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9"/>
                    <a:pt x="6" y="85"/>
                    <a:pt x="12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43" y="85"/>
                    <a:pt x="48" y="79"/>
                    <a:pt x="48" y="7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6"/>
                    <a:pt x="43" y="0"/>
                    <a:pt x="36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11296651" y="5981701"/>
              <a:ext cx="179388" cy="454025"/>
            </a:xfrm>
            <a:custGeom>
              <a:avLst/>
              <a:gdLst/>
              <a:ahLst/>
              <a:cxnLst/>
              <a:rect l="l" t="t" r="r" b="b"/>
              <a:pathLst>
                <a:path w="48" h="121" extrusionOk="0">
                  <a:moveTo>
                    <a:pt x="48" y="109"/>
                  </a:moveTo>
                  <a:cubicBezTo>
                    <a:pt x="48" y="115"/>
                    <a:pt x="42" y="121"/>
                    <a:pt x="36" y="121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5" y="121"/>
                    <a:pt x="0" y="115"/>
                    <a:pt x="0" y="10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2" y="0"/>
                    <a:pt x="48" y="6"/>
                    <a:pt x="48" y="12"/>
                  </a:cubicBezTo>
                  <a:lnTo>
                    <a:pt x="48" y="1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11022013" y="5846763"/>
              <a:ext cx="179388" cy="588963"/>
            </a:xfrm>
            <a:custGeom>
              <a:avLst/>
              <a:gdLst/>
              <a:ahLst/>
              <a:cxnLst/>
              <a:rect l="l" t="t" r="r" b="b"/>
              <a:pathLst>
                <a:path w="48" h="157" extrusionOk="0">
                  <a:moveTo>
                    <a:pt x="48" y="145"/>
                  </a:moveTo>
                  <a:cubicBezTo>
                    <a:pt x="48" y="151"/>
                    <a:pt x="43" y="157"/>
                    <a:pt x="36" y="157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6" y="157"/>
                    <a:pt x="0" y="151"/>
                    <a:pt x="0" y="1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6"/>
                    <a:pt x="48" y="12"/>
                  </a:cubicBezTo>
                  <a:lnTo>
                    <a:pt x="48" y="1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10" name="Google Shape;410;p42"/>
          <p:cNvGrpSpPr/>
          <p:nvPr/>
        </p:nvGrpSpPr>
        <p:grpSpPr>
          <a:xfrm>
            <a:off x="6173378" y="2855237"/>
            <a:ext cx="405409" cy="407194"/>
            <a:chOff x="9367838" y="5922963"/>
            <a:chExt cx="720726" cy="723901"/>
          </a:xfrm>
        </p:grpSpPr>
        <p:sp>
          <p:nvSpPr>
            <p:cNvPr id="411" name="Google Shape;411;p42"/>
            <p:cNvSpPr/>
            <p:nvPr/>
          </p:nvSpPr>
          <p:spPr>
            <a:xfrm>
              <a:off x="9367838" y="6556376"/>
              <a:ext cx="720725" cy="90488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2" name="Google Shape;412;p42"/>
            <p:cNvSpPr/>
            <p:nvPr/>
          </p:nvSpPr>
          <p:spPr>
            <a:xfrm>
              <a:off x="9367838" y="6196013"/>
              <a:ext cx="180975" cy="315913"/>
            </a:xfrm>
            <a:custGeom>
              <a:avLst/>
              <a:gdLst/>
              <a:ahLst/>
              <a:cxnLst/>
              <a:rect l="l" t="t" r="r" b="b"/>
              <a:pathLst>
                <a:path w="48" h="84" extrusionOk="0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9"/>
                    <a:pt x="5" y="84"/>
                    <a:pt x="12" y="84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42" y="84"/>
                    <a:pt x="48" y="79"/>
                    <a:pt x="48" y="7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5"/>
                    <a:pt x="42" y="0"/>
                    <a:pt x="36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9637713" y="6061076"/>
              <a:ext cx="180975" cy="450850"/>
            </a:xfrm>
            <a:custGeom>
              <a:avLst/>
              <a:gdLst/>
              <a:ahLst/>
              <a:cxnLst/>
              <a:rect l="l" t="t" r="r" b="b"/>
              <a:pathLst>
                <a:path w="48" h="120" extrusionOk="0">
                  <a:moveTo>
                    <a:pt x="48" y="108"/>
                  </a:moveTo>
                  <a:cubicBezTo>
                    <a:pt x="48" y="115"/>
                    <a:pt x="43" y="120"/>
                    <a:pt x="36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5" y="120"/>
                    <a:pt x="0" y="115"/>
                    <a:pt x="0" y="10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5"/>
                    <a:pt x="48" y="12"/>
                  </a:cubicBezTo>
                  <a:lnTo>
                    <a:pt x="48" y="1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9909176" y="5922963"/>
              <a:ext cx="179388" cy="588963"/>
            </a:xfrm>
            <a:custGeom>
              <a:avLst/>
              <a:gdLst/>
              <a:ahLst/>
              <a:cxnLst/>
              <a:rect l="l" t="t" r="r" b="b"/>
              <a:pathLst>
                <a:path w="48" h="157" extrusionOk="0">
                  <a:moveTo>
                    <a:pt x="48" y="145"/>
                  </a:moveTo>
                  <a:cubicBezTo>
                    <a:pt x="48" y="152"/>
                    <a:pt x="43" y="157"/>
                    <a:pt x="36" y="157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5" y="157"/>
                    <a:pt x="0" y="152"/>
                    <a:pt x="0" y="1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6"/>
                    <a:pt x="48" y="12"/>
                  </a:cubicBezTo>
                  <a:lnTo>
                    <a:pt x="48" y="1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15" name="Google Shape;415;p42"/>
          <p:cNvGrpSpPr/>
          <p:nvPr/>
        </p:nvGrpSpPr>
        <p:grpSpPr>
          <a:xfrm>
            <a:off x="5231762" y="2855237"/>
            <a:ext cx="405408" cy="407194"/>
            <a:chOff x="8040688" y="5922963"/>
            <a:chExt cx="720725" cy="723901"/>
          </a:xfrm>
        </p:grpSpPr>
        <p:sp>
          <p:nvSpPr>
            <p:cNvPr id="416" name="Google Shape;416;p42"/>
            <p:cNvSpPr/>
            <p:nvPr/>
          </p:nvSpPr>
          <p:spPr>
            <a:xfrm>
              <a:off x="8040688" y="6556376"/>
              <a:ext cx="720725" cy="90488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8104188" y="5922963"/>
              <a:ext cx="327025" cy="330200"/>
            </a:xfrm>
            <a:custGeom>
              <a:avLst/>
              <a:gdLst/>
              <a:ahLst/>
              <a:cxnLst/>
              <a:rect l="l" t="t" r="r" b="b"/>
              <a:pathLst>
                <a:path w="87" h="88" extrusionOk="0">
                  <a:moveTo>
                    <a:pt x="8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9" y="0"/>
                    <a:pt x="37" y="5"/>
                    <a:pt x="40" y="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0" y="65"/>
                    <a:pt x="0" y="71"/>
                    <a:pt x="4" y="75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6" y="88"/>
                    <a:pt x="23" y="88"/>
                    <a:pt x="27" y="84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3" y="50"/>
                    <a:pt x="87" y="48"/>
                    <a:pt x="87" y="45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7" y="2"/>
                    <a:pt x="85" y="0"/>
                    <a:pt x="83" y="0"/>
                  </a:cubicBezTo>
                  <a:cubicBezTo>
                    <a:pt x="83" y="0"/>
                    <a:pt x="85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8107363" y="6286501"/>
              <a:ext cx="134938" cy="225425"/>
            </a:xfrm>
            <a:custGeom>
              <a:avLst/>
              <a:gdLst/>
              <a:ahLst/>
              <a:cxnLst/>
              <a:rect l="l" t="t" r="r" b="b"/>
              <a:pathLst>
                <a:path w="36" h="60" extrusionOk="0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5"/>
                    <a:pt x="5" y="60"/>
                    <a:pt x="12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31" y="60"/>
                    <a:pt x="36" y="55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5"/>
                    <a:pt x="31" y="0"/>
                    <a:pt x="24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8332788" y="6151563"/>
              <a:ext cx="134938" cy="360363"/>
            </a:xfrm>
            <a:custGeom>
              <a:avLst/>
              <a:gdLst/>
              <a:ahLst/>
              <a:cxnLst/>
              <a:rect l="l" t="t" r="r" b="b"/>
              <a:pathLst>
                <a:path w="36" h="96" extrusionOk="0">
                  <a:moveTo>
                    <a:pt x="36" y="84"/>
                  </a:moveTo>
                  <a:cubicBezTo>
                    <a:pt x="36" y="91"/>
                    <a:pt x="31" y="96"/>
                    <a:pt x="24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8558213" y="5967413"/>
              <a:ext cx="134938" cy="544513"/>
            </a:xfrm>
            <a:custGeom>
              <a:avLst/>
              <a:gdLst/>
              <a:ahLst/>
              <a:cxnLst/>
              <a:rect l="l" t="t" r="r" b="b"/>
              <a:pathLst>
                <a:path w="36" h="145" extrusionOk="0">
                  <a:moveTo>
                    <a:pt x="36" y="133"/>
                  </a:moveTo>
                  <a:cubicBezTo>
                    <a:pt x="36" y="140"/>
                    <a:pt x="31" y="145"/>
                    <a:pt x="24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6" y="145"/>
                    <a:pt x="0" y="140"/>
                    <a:pt x="0" y="13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6"/>
                    <a:pt x="36" y="12"/>
                  </a:cubicBezTo>
                  <a:lnTo>
                    <a:pt x="36" y="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1" name="Google Shape;421;p42"/>
          <p:cNvGrpSpPr/>
          <p:nvPr/>
        </p:nvGrpSpPr>
        <p:grpSpPr>
          <a:xfrm>
            <a:off x="3343215" y="3830183"/>
            <a:ext cx="407194" cy="331292"/>
            <a:chOff x="5770563" y="6299200"/>
            <a:chExt cx="723900" cy="588963"/>
          </a:xfrm>
        </p:grpSpPr>
        <p:sp>
          <p:nvSpPr>
            <p:cNvPr id="422" name="Google Shape;422;p42"/>
            <p:cNvSpPr/>
            <p:nvPr/>
          </p:nvSpPr>
          <p:spPr>
            <a:xfrm>
              <a:off x="5770563" y="6797675"/>
              <a:ext cx="723900" cy="90488"/>
            </a:xfrm>
            <a:custGeom>
              <a:avLst/>
              <a:gdLst/>
              <a:ahLst/>
              <a:cxnLst/>
              <a:rect l="l" t="t" r="r" b="b"/>
              <a:pathLst>
                <a:path w="193" h="24" extrusionOk="0">
                  <a:moveTo>
                    <a:pt x="193" y="12"/>
                  </a:moveTo>
                  <a:cubicBezTo>
                    <a:pt x="193" y="18"/>
                    <a:pt x="188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0" y="1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8" y="0"/>
                    <a:pt x="193" y="5"/>
                    <a:pt x="193" y="12"/>
                  </a:cubicBezTo>
                  <a:close/>
                  <a:moveTo>
                    <a:pt x="121" y="12"/>
                  </a:moveTo>
                  <a:cubicBezTo>
                    <a:pt x="121" y="8"/>
                    <a:pt x="118" y="6"/>
                    <a:pt x="115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5" y="6"/>
                    <a:pt x="73" y="8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5"/>
                    <a:pt x="75" y="18"/>
                    <a:pt x="79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8" y="18"/>
                    <a:pt x="121" y="15"/>
                    <a:pt x="121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5815013" y="6299200"/>
              <a:ext cx="635000" cy="454025"/>
            </a:xfrm>
            <a:custGeom>
              <a:avLst/>
              <a:gdLst/>
              <a:ahLst/>
              <a:cxnLst/>
              <a:rect l="l" t="t" r="r" b="b"/>
              <a:pathLst>
                <a:path w="169" h="121" extrusionOk="0">
                  <a:moveTo>
                    <a:pt x="169" y="89"/>
                  </a:moveTo>
                  <a:cubicBezTo>
                    <a:pt x="169" y="107"/>
                    <a:pt x="155" y="121"/>
                    <a:pt x="137" y="121"/>
                  </a:cubicBezTo>
                  <a:cubicBezTo>
                    <a:pt x="32" y="121"/>
                    <a:pt x="32" y="121"/>
                    <a:pt x="32" y="121"/>
                  </a:cubicBezTo>
                  <a:cubicBezTo>
                    <a:pt x="15" y="121"/>
                    <a:pt x="0" y="107"/>
                    <a:pt x="0" y="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69" y="14"/>
                    <a:pt x="169" y="32"/>
                  </a:cubicBezTo>
                  <a:lnTo>
                    <a:pt x="169" y="89"/>
                  </a:lnTo>
                  <a:close/>
                  <a:moveTo>
                    <a:pt x="152" y="21"/>
                  </a:moveTo>
                  <a:cubicBezTo>
                    <a:pt x="149" y="19"/>
                    <a:pt x="146" y="19"/>
                    <a:pt x="144" y="22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0" y="38"/>
                    <a:pt x="108" y="37"/>
                    <a:pt x="106" y="37"/>
                  </a:cubicBezTo>
                  <a:cubicBezTo>
                    <a:pt x="104" y="37"/>
                    <a:pt x="102" y="39"/>
                    <a:pt x="102" y="40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5"/>
                    <a:pt x="70" y="54"/>
                    <a:pt x="69" y="55"/>
                  </a:cubicBezTo>
                  <a:cubicBezTo>
                    <a:pt x="68" y="55"/>
                    <a:pt x="67" y="55"/>
                    <a:pt x="66" y="56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5" y="94"/>
                    <a:pt x="14" y="98"/>
                    <a:pt x="16" y="100"/>
                  </a:cubicBezTo>
                  <a:cubicBezTo>
                    <a:pt x="18" y="103"/>
                    <a:pt x="22" y="103"/>
                    <a:pt x="24" y="101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82" y="79"/>
                    <a:pt x="82" y="79"/>
                    <a:pt x="82" y="79"/>
                  </a:cubicBezTo>
                  <a:cubicBezTo>
                    <a:pt x="82" y="79"/>
                    <a:pt x="83" y="80"/>
                    <a:pt x="83" y="80"/>
                  </a:cubicBezTo>
                  <a:cubicBezTo>
                    <a:pt x="84" y="80"/>
                    <a:pt x="84" y="81"/>
                    <a:pt x="85" y="81"/>
                  </a:cubicBezTo>
                  <a:cubicBezTo>
                    <a:pt x="87" y="83"/>
                    <a:pt x="89" y="82"/>
                    <a:pt x="91" y="81"/>
                  </a:cubicBezTo>
                  <a:cubicBezTo>
                    <a:pt x="92" y="80"/>
                    <a:pt x="92" y="80"/>
                    <a:pt x="93" y="79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9" y="61"/>
                    <a:pt x="121" y="62"/>
                    <a:pt x="122" y="62"/>
                  </a:cubicBezTo>
                  <a:cubicBezTo>
                    <a:pt x="123" y="62"/>
                    <a:pt x="123" y="62"/>
                    <a:pt x="124" y="62"/>
                  </a:cubicBezTo>
                  <a:cubicBezTo>
                    <a:pt x="125" y="62"/>
                    <a:pt x="126" y="62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5" y="27"/>
                    <a:pt x="154" y="23"/>
                    <a:pt x="152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4" name="Google Shape;424;p42"/>
          <p:cNvGrpSpPr/>
          <p:nvPr/>
        </p:nvGrpSpPr>
        <p:grpSpPr>
          <a:xfrm>
            <a:off x="6184094" y="3792232"/>
            <a:ext cx="383977" cy="407194"/>
            <a:chOff x="279400" y="5903913"/>
            <a:chExt cx="682625" cy="723900"/>
          </a:xfrm>
        </p:grpSpPr>
        <p:sp>
          <p:nvSpPr>
            <p:cNvPr id="425" name="Google Shape;425;p42"/>
            <p:cNvSpPr/>
            <p:nvPr/>
          </p:nvSpPr>
          <p:spPr>
            <a:xfrm>
              <a:off x="449263" y="6459538"/>
              <a:ext cx="339725" cy="168275"/>
            </a:xfrm>
            <a:custGeom>
              <a:avLst/>
              <a:gdLst/>
              <a:ahLst/>
              <a:cxnLst/>
              <a:rect l="l" t="t" r="r" b="b"/>
              <a:pathLst>
                <a:path w="214" h="106" extrusionOk="0">
                  <a:moveTo>
                    <a:pt x="127" y="0"/>
                  </a:moveTo>
                  <a:lnTo>
                    <a:pt x="89" y="0"/>
                  </a:lnTo>
                  <a:lnTo>
                    <a:pt x="0" y="90"/>
                  </a:lnTo>
                  <a:lnTo>
                    <a:pt x="37" y="90"/>
                  </a:lnTo>
                  <a:lnTo>
                    <a:pt x="94" y="30"/>
                  </a:lnTo>
                  <a:lnTo>
                    <a:pt x="94" y="106"/>
                  </a:lnTo>
                  <a:lnTo>
                    <a:pt x="120" y="106"/>
                  </a:lnTo>
                  <a:lnTo>
                    <a:pt x="120" y="30"/>
                  </a:lnTo>
                  <a:lnTo>
                    <a:pt x="179" y="90"/>
                  </a:lnTo>
                  <a:lnTo>
                    <a:pt x="214" y="9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295275" y="5929313"/>
              <a:ext cx="652463" cy="500063"/>
            </a:xfrm>
            <a:custGeom>
              <a:avLst/>
              <a:gdLst/>
              <a:ahLst/>
              <a:cxnLst/>
              <a:rect l="l" t="t" r="r" b="b"/>
              <a:pathLst>
                <a:path w="174" h="133" extrusionOk="0">
                  <a:moveTo>
                    <a:pt x="159" y="133"/>
                  </a:moveTo>
                  <a:cubicBezTo>
                    <a:pt x="15" y="133"/>
                    <a:pt x="15" y="133"/>
                    <a:pt x="15" y="133"/>
                  </a:cubicBezTo>
                  <a:cubicBezTo>
                    <a:pt x="7" y="133"/>
                    <a:pt x="0" y="126"/>
                    <a:pt x="0" y="11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7" y="0"/>
                    <a:pt x="174" y="7"/>
                    <a:pt x="174" y="15"/>
                  </a:cubicBezTo>
                  <a:cubicBezTo>
                    <a:pt x="174" y="118"/>
                    <a:pt x="174" y="118"/>
                    <a:pt x="174" y="118"/>
                  </a:cubicBezTo>
                  <a:cubicBezTo>
                    <a:pt x="174" y="126"/>
                    <a:pt x="167" y="133"/>
                    <a:pt x="159" y="133"/>
                  </a:cubicBezTo>
                  <a:close/>
                  <a:moveTo>
                    <a:pt x="15" y="9"/>
                  </a:moveTo>
                  <a:cubicBezTo>
                    <a:pt x="12" y="9"/>
                    <a:pt x="9" y="12"/>
                    <a:pt x="9" y="15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9" y="121"/>
                    <a:pt x="12" y="123"/>
                    <a:pt x="15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2" y="123"/>
                    <a:pt x="164" y="121"/>
                    <a:pt x="164" y="118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4" y="12"/>
                    <a:pt x="162" y="9"/>
                    <a:pt x="159" y="9"/>
                  </a:cubicBezTo>
                  <a:lnTo>
                    <a:pt x="15" y="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793750" y="6072188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5" y="8"/>
                    <a:pt x="5" y="11"/>
                  </a:cubicBezTo>
                  <a:cubicBezTo>
                    <a:pt x="5" y="14"/>
                    <a:pt x="8" y="16"/>
                    <a:pt x="11" y="16"/>
                  </a:cubicBezTo>
                  <a:cubicBezTo>
                    <a:pt x="13" y="16"/>
                    <a:pt x="16" y="14"/>
                    <a:pt x="16" y="11"/>
                  </a:cubicBezTo>
                  <a:cubicBezTo>
                    <a:pt x="16" y="8"/>
                    <a:pt x="13" y="5"/>
                    <a:pt x="1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654050" y="6165851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5" y="8"/>
                    <a:pt x="5" y="11"/>
                  </a:cubicBezTo>
                  <a:cubicBezTo>
                    <a:pt x="5" y="14"/>
                    <a:pt x="8" y="16"/>
                    <a:pt x="11" y="16"/>
                  </a:cubicBezTo>
                  <a:cubicBezTo>
                    <a:pt x="14" y="16"/>
                    <a:pt x="16" y="14"/>
                    <a:pt x="16" y="11"/>
                  </a:cubicBezTo>
                  <a:cubicBezTo>
                    <a:pt x="16" y="8"/>
                    <a:pt x="14" y="5"/>
                    <a:pt x="1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501650" y="6124576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6"/>
                  </a:moveTo>
                  <a:cubicBezTo>
                    <a:pt x="9" y="6"/>
                    <a:pt x="6" y="8"/>
                    <a:pt x="6" y="11"/>
                  </a:cubicBezTo>
                  <a:cubicBezTo>
                    <a:pt x="6" y="14"/>
                    <a:pt x="9" y="16"/>
                    <a:pt x="11" y="16"/>
                  </a:cubicBezTo>
                  <a:cubicBezTo>
                    <a:pt x="14" y="16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366713" y="6223001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7" y="0"/>
                    <a:pt x="22" y="4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6" y="8"/>
                    <a:pt x="6" y="11"/>
                  </a:cubicBezTo>
                  <a:cubicBezTo>
                    <a:pt x="6" y="13"/>
                    <a:pt x="8" y="16"/>
                    <a:pt x="11" y="16"/>
                  </a:cubicBezTo>
                  <a:cubicBezTo>
                    <a:pt x="14" y="16"/>
                    <a:pt x="16" y="13"/>
                    <a:pt x="16" y="11"/>
                  </a:cubicBezTo>
                  <a:cubicBezTo>
                    <a:pt x="16" y="8"/>
                    <a:pt x="14" y="5"/>
                    <a:pt x="1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722313" y="6118226"/>
              <a:ext cx="93663" cy="74613"/>
            </a:xfrm>
            <a:custGeom>
              <a:avLst/>
              <a:gdLst/>
              <a:ahLst/>
              <a:cxnLst/>
              <a:rect l="l" t="t" r="r" b="b"/>
              <a:pathLst>
                <a:path w="25" h="20" extrusionOk="0">
                  <a:moveTo>
                    <a:pt x="3" y="20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7"/>
                    <a:pt x="2" y="18"/>
                    <a:pt x="3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425450" y="6181726"/>
              <a:ext cx="90488" cy="74613"/>
            </a:xfrm>
            <a:custGeom>
              <a:avLst/>
              <a:gdLst/>
              <a:ahLst/>
              <a:cxnLst/>
              <a:rect l="l" t="t" r="r" b="b"/>
              <a:pathLst>
                <a:path w="24" h="20" extrusionOk="0">
                  <a:moveTo>
                    <a:pt x="21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3"/>
                    <a:pt x="22" y="2"/>
                    <a:pt x="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579438" y="6165851"/>
              <a:ext cx="79375" cy="41275"/>
            </a:xfrm>
            <a:custGeom>
              <a:avLst/>
              <a:gdLst/>
              <a:ahLst/>
              <a:cxnLst/>
              <a:rect l="l" t="t" r="r" b="b"/>
              <a:pathLst>
                <a:path w="21" h="11" extrusionOk="0">
                  <a:moveTo>
                    <a:pt x="21" y="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4"/>
                    <a:pt x="0" y="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9"/>
                    <a:pt x="20" y="7"/>
                    <a:pt x="2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279400" y="5903913"/>
              <a:ext cx="682625" cy="85725"/>
            </a:xfrm>
            <a:custGeom>
              <a:avLst/>
              <a:gdLst/>
              <a:ahLst/>
              <a:cxnLst/>
              <a:rect l="l" t="t" r="r" b="b"/>
              <a:pathLst>
                <a:path w="182" h="23" extrusionOk="0">
                  <a:moveTo>
                    <a:pt x="17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82" y="23"/>
                    <a:pt x="182" y="23"/>
                    <a:pt x="182" y="23"/>
                  </a:cubicBezTo>
                  <a:cubicBezTo>
                    <a:pt x="182" y="11"/>
                    <a:pt x="182" y="11"/>
                    <a:pt x="182" y="11"/>
                  </a:cubicBezTo>
                  <a:cubicBezTo>
                    <a:pt x="182" y="5"/>
                    <a:pt x="177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35" name="Google Shape;435;p42"/>
          <p:cNvGrpSpPr/>
          <p:nvPr/>
        </p:nvGrpSpPr>
        <p:grpSpPr>
          <a:xfrm>
            <a:off x="5223319" y="3809198"/>
            <a:ext cx="413445" cy="373261"/>
            <a:chOff x="8609013" y="654050"/>
            <a:chExt cx="735013" cy="663576"/>
          </a:xfrm>
        </p:grpSpPr>
        <p:sp>
          <p:nvSpPr>
            <p:cNvPr id="436" name="Google Shape;436;p42"/>
            <p:cNvSpPr/>
            <p:nvPr/>
          </p:nvSpPr>
          <p:spPr>
            <a:xfrm>
              <a:off x="8609013" y="654050"/>
              <a:ext cx="735013" cy="585788"/>
            </a:xfrm>
            <a:custGeom>
              <a:avLst/>
              <a:gdLst/>
              <a:ahLst/>
              <a:cxnLst/>
              <a:rect l="l" t="t" r="r" b="b"/>
              <a:pathLst>
                <a:path w="196" h="156" extrusionOk="0">
                  <a:moveTo>
                    <a:pt x="178" y="0"/>
                  </a:moveTo>
                  <a:cubicBezTo>
                    <a:pt x="124" y="0"/>
                    <a:pt x="71" y="0"/>
                    <a:pt x="18" y="0"/>
                  </a:cubicBezTo>
                  <a:cubicBezTo>
                    <a:pt x="5" y="0"/>
                    <a:pt x="0" y="5"/>
                    <a:pt x="0" y="17"/>
                  </a:cubicBezTo>
                  <a:cubicBezTo>
                    <a:pt x="0" y="58"/>
                    <a:pt x="0" y="99"/>
                    <a:pt x="0" y="140"/>
                  </a:cubicBezTo>
                  <a:cubicBezTo>
                    <a:pt x="0" y="151"/>
                    <a:pt x="6" y="156"/>
                    <a:pt x="17" y="156"/>
                  </a:cubicBezTo>
                  <a:cubicBezTo>
                    <a:pt x="44" y="156"/>
                    <a:pt x="71" y="156"/>
                    <a:pt x="98" y="156"/>
                  </a:cubicBezTo>
                  <a:cubicBezTo>
                    <a:pt x="125" y="156"/>
                    <a:pt x="152" y="156"/>
                    <a:pt x="179" y="156"/>
                  </a:cubicBezTo>
                  <a:cubicBezTo>
                    <a:pt x="191" y="156"/>
                    <a:pt x="196" y="151"/>
                    <a:pt x="196" y="139"/>
                  </a:cubicBezTo>
                  <a:cubicBezTo>
                    <a:pt x="196" y="99"/>
                    <a:pt x="196" y="58"/>
                    <a:pt x="196" y="18"/>
                  </a:cubicBezTo>
                  <a:cubicBezTo>
                    <a:pt x="196" y="5"/>
                    <a:pt x="191" y="0"/>
                    <a:pt x="178" y="0"/>
                  </a:cubicBezTo>
                  <a:close/>
                  <a:moveTo>
                    <a:pt x="25" y="123"/>
                  </a:moveTo>
                  <a:cubicBezTo>
                    <a:pt x="25" y="90"/>
                    <a:pt x="25" y="58"/>
                    <a:pt x="25" y="25"/>
                  </a:cubicBezTo>
                  <a:cubicBezTo>
                    <a:pt x="74" y="25"/>
                    <a:pt x="122" y="25"/>
                    <a:pt x="171" y="25"/>
                  </a:cubicBezTo>
                  <a:cubicBezTo>
                    <a:pt x="171" y="58"/>
                    <a:pt x="171" y="90"/>
                    <a:pt x="171" y="123"/>
                  </a:cubicBezTo>
                  <a:cubicBezTo>
                    <a:pt x="122" y="123"/>
                    <a:pt x="74" y="123"/>
                    <a:pt x="25" y="123"/>
                  </a:cubicBezTo>
                  <a:close/>
                  <a:moveTo>
                    <a:pt x="165" y="147"/>
                  </a:moveTo>
                  <a:cubicBezTo>
                    <a:pt x="161" y="147"/>
                    <a:pt x="158" y="143"/>
                    <a:pt x="158" y="139"/>
                  </a:cubicBezTo>
                  <a:cubicBezTo>
                    <a:pt x="158" y="135"/>
                    <a:pt x="162" y="132"/>
                    <a:pt x="165" y="132"/>
                  </a:cubicBezTo>
                  <a:cubicBezTo>
                    <a:pt x="169" y="132"/>
                    <a:pt x="173" y="135"/>
                    <a:pt x="173" y="139"/>
                  </a:cubicBezTo>
                  <a:cubicBezTo>
                    <a:pt x="173" y="143"/>
                    <a:pt x="169" y="147"/>
                    <a:pt x="165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8678863" y="1265238"/>
              <a:ext cx="596900" cy="52388"/>
            </a:xfrm>
            <a:custGeom>
              <a:avLst/>
              <a:gdLst/>
              <a:ahLst/>
              <a:cxnLst/>
              <a:rect l="l" t="t" r="r" b="b"/>
              <a:pathLst>
                <a:path w="159" h="14" extrusionOk="0">
                  <a:moveTo>
                    <a:pt x="149" y="0"/>
                  </a:moveTo>
                  <a:cubicBezTo>
                    <a:pt x="126" y="0"/>
                    <a:pt x="103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69" y="0"/>
                    <a:pt x="64" y="0"/>
                  </a:cubicBezTo>
                  <a:cubicBezTo>
                    <a:pt x="46" y="0"/>
                    <a:pt x="27" y="0"/>
                    <a:pt x="9" y="0"/>
                  </a:cubicBezTo>
                  <a:cubicBezTo>
                    <a:pt x="3" y="0"/>
                    <a:pt x="0" y="4"/>
                    <a:pt x="2" y="9"/>
                  </a:cubicBezTo>
                  <a:cubicBezTo>
                    <a:pt x="3" y="13"/>
                    <a:pt x="6" y="14"/>
                    <a:pt x="9" y="14"/>
                  </a:cubicBezTo>
                  <a:cubicBezTo>
                    <a:pt x="24" y="14"/>
                    <a:pt x="39" y="14"/>
                    <a:pt x="54" y="14"/>
                  </a:cubicBezTo>
                  <a:cubicBezTo>
                    <a:pt x="86" y="14"/>
                    <a:pt x="117" y="14"/>
                    <a:pt x="149" y="14"/>
                  </a:cubicBezTo>
                  <a:cubicBezTo>
                    <a:pt x="151" y="14"/>
                    <a:pt x="154" y="12"/>
                    <a:pt x="156" y="10"/>
                  </a:cubicBezTo>
                  <a:cubicBezTo>
                    <a:pt x="159" y="5"/>
                    <a:pt x="155" y="0"/>
                    <a:pt x="1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9074150" y="814388"/>
              <a:ext cx="63500" cy="271463"/>
            </a:xfrm>
            <a:custGeom>
              <a:avLst/>
              <a:gdLst/>
              <a:ahLst/>
              <a:cxnLst/>
              <a:rect l="l" t="t" r="r" b="b"/>
              <a:pathLst>
                <a:path w="17" h="72" extrusionOk="0">
                  <a:moveTo>
                    <a:pt x="0" y="72"/>
                  </a:moveTo>
                  <a:cubicBezTo>
                    <a:pt x="5" y="72"/>
                    <a:pt x="11" y="72"/>
                    <a:pt x="17" y="72"/>
                  </a:cubicBezTo>
                  <a:cubicBezTo>
                    <a:pt x="17" y="48"/>
                    <a:pt x="17" y="24"/>
                    <a:pt x="17" y="0"/>
                  </a:cubicBezTo>
                  <a:cubicBezTo>
                    <a:pt x="11" y="0"/>
                    <a:pt x="6" y="0"/>
                    <a:pt x="0" y="0"/>
                  </a:cubicBezTo>
                  <a:cubicBezTo>
                    <a:pt x="0" y="24"/>
                    <a:pt x="0" y="48"/>
                    <a:pt x="0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8885238" y="904875"/>
              <a:ext cx="68263" cy="180975"/>
            </a:xfrm>
            <a:custGeom>
              <a:avLst/>
              <a:gdLst/>
              <a:ahLst/>
              <a:cxnLst/>
              <a:rect l="l" t="t" r="r" b="b"/>
              <a:pathLst>
                <a:path w="18" h="48" extrusionOk="0">
                  <a:moveTo>
                    <a:pt x="0" y="48"/>
                  </a:moveTo>
                  <a:cubicBezTo>
                    <a:pt x="6" y="48"/>
                    <a:pt x="12" y="48"/>
                    <a:pt x="18" y="48"/>
                  </a:cubicBezTo>
                  <a:cubicBezTo>
                    <a:pt x="18" y="32"/>
                    <a:pt x="18" y="16"/>
                    <a:pt x="18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16"/>
                    <a:pt x="0" y="32"/>
                    <a:pt x="0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8978900" y="954088"/>
              <a:ext cx="68263" cy="131763"/>
            </a:xfrm>
            <a:custGeom>
              <a:avLst/>
              <a:gdLst/>
              <a:ahLst/>
              <a:cxnLst/>
              <a:rect l="l" t="t" r="r" b="b"/>
              <a:pathLst>
                <a:path w="18" h="35" extrusionOk="0">
                  <a:moveTo>
                    <a:pt x="0" y="35"/>
                  </a:moveTo>
                  <a:cubicBezTo>
                    <a:pt x="6" y="35"/>
                    <a:pt x="12" y="35"/>
                    <a:pt x="18" y="35"/>
                  </a:cubicBezTo>
                  <a:cubicBezTo>
                    <a:pt x="18" y="23"/>
                    <a:pt x="18" y="12"/>
                    <a:pt x="18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12"/>
                    <a:pt x="0" y="23"/>
                    <a:pt x="0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8796338" y="979488"/>
              <a:ext cx="63500" cy="106363"/>
            </a:xfrm>
            <a:custGeom>
              <a:avLst/>
              <a:gdLst/>
              <a:ahLst/>
              <a:cxnLst/>
              <a:rect l="l" t="t" r="r" b="b"/>
              <a:pathLst>
                <a:path w="17" h="28" extrusionOk="0">
                  <a:moveTo>
                    <a:pt x="0" y="28"/>
                  </a:moveTo>
                  <a:cubicBezTo>
                    <a:pt x="6" y="28"/>
                    <a:pt x="11" y="28"/>
                    <a:pt x="17" y="28"/>
                  </a:cubicBezTo>
                  <a:cubicBezTo>
                    <a:pt x="17" y="18"/>
                    <a:pt x="17" y="9"/>
                    <a:pt x="17" y="0"/>
                  </a:cubicBezTo>
                  <a:cubicBezTo>
                    <a:pt x="11" y="0"/>
                    <a:pt x="6" y="0"/>
                    <a:pt x="0" y="0"/>
                  </a:cubicBezTo>
                  <a:cubicBezTo>
                    <a:pt x="0" y="9"/>
                    <a:pt x="0" y="19"/>
                    <a:pt x="0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42" name="Google Shape;442;p42"/>
          <p:cNvGrpSpPr/>
          <p:nvPr/>
        </p:nvGrpSpPr>
        <p:grpSpPr>
          <a:xfrm>
            <a:off x="523686" y="2929354"/>
            <a:ext cx="405408" cy="333078"/>
            <a:chOff x="6943726" y="6135687"/>
            <a:chExt cx="720725" cy="592139"/>
          </a:xfrm>
        </p:grpSpPr>
        <p:sp>
          <p:nvSpPr>
            <p:cNvPr id="443" name="Google Shape;443;p42"/>
            <p:cNvSpPr/>
            <p:nvPr/>
          </p:nvSpPr>
          <p:spPr>
            <a:xfrm>
              <a:off x="7004050" y="6135687"/>
              <a:ext cx="612774" cy="352426"/>
            </a:xfrm>
            <a:custGeom>
              <a:avLst/>
              <a:gdLst/>
              <a:ahLst/>
              <a:cxnLst/>
              <a:rect l="l" t="t" r="r" b="b"/>
              <a:pathLst>
                <a:path w="163" h="94" extrusionOk="0">
                  <a:moveTo>
                    <a:pt x="160" y="2"/>
                  </a:moveTo>
                  <a:cubicBezTo>
                    <a:pt x="157" y="0"/>
                    <a:pt x="154" y="1"/>
                    <a:pt x="153" y="3"/>
                  </a:cubicBezTo>
                  <a:cubicBezTo>
                    <a:pt x="112" y="66"/>
                    <a:pt x="112" y="66"/>
                    <a:pt x="112" y="66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0" y="87"/>
                    <a:pt x="0" y="91"/>
                    <a:pt x="2" y="92"/>
                  </a:cubicBezTo>
                  <a:cubicBezTo>
                    <a:pt x="3" y="93"/>
                    <a:pt x="4" y="94"/>
                    <a:pt x="6" y="94"/>
                  </a:cubicBezTo>
                  <a:cubicBezTo>
                    <a:pt x="7" y="94"/>
                    <a:pt x="8" y="93"/>
                    <a:pt x="9" y="92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115" y="80"/>
                    <a:pt x="115" y="80"/>
                    <a:pt x="115" y="80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3" y="7"/>
                    <a:pt x="162" y="3"/>
                    <a:pt x="16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7031037" y="6402387"/>
              <a:ext cx="566737" cy="165100"/>
            </a:xfrm>
            <a:custGeom>
              <a:avLst/>
              <a:gdLst/>
              <a:ahLst/>
              <a:cxnLst/>
              <a:rect l="l" t="t" r="r" b="b"/>
              <a:pathLst>
                <a:path w="151" h="44" extrusionOk="0">
                  <a:moveTo>
                    <a:pt x="143" y="11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32"/>
                    <a:pt x="0" y="35"/>
                    <a:pt x="2" y="37"/>
                  </a:cubicBezTo>
                  <a:cubicBezTo>
                    <a:pt x="3" y="40"/>
                    <a:pt x="6" y="40"/>
                    <a:pt x="9" y="39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147" y="21"/>
                    <a:pt x="147" y="21"/>
                    <a:pt x="147" y="21"/>
                  </a:cubicBezTo>
                  <a:cubicBezTo>
                    <a:pt x="150" y="20"/>
                    <a:pt x="151" y="17"/>
                    <a:pt x="150" y="14"/>
                  </a:cubicBezTo>
                  <a:cubicBezTo>
                    <a:pt x="149" y="11"/>
                    <a:pt x="146" y="10"/>
                    <a:pt x="143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6943726" y="6637338"/>
              <a:ext cx="720725" cy="90488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46" name="Google Shape;446;p42"/>
          <p:cNvGrpSpPr/>
          <p:nvPr/>
        </p:nvGrpSpPr>
        <p:grpSpPr>
          <a:xfrm>
            <a:off x="1430178" y="2986079"/>
            <a:ext cx="405408" cy="276352"/>
            <a:chOff x="2009918" y="2193363"/>
            <a:chExt cx="540544" cy="368470"/>
          </a:xfrm>
        </p:grpSpPr>
        <p:sp>
          <p:nvSpPr>
            <p:cNvPr id="447" name="Google Shape;447;p42"/>
            <p:cNvSpPr/>
            <p:nvPr/>
          </p:nvSpPr>
          <p:spPr>
            <a:xfrm>
              <a:off x="2009918" y="2493967"/>
              <a:ext cx="540544" cy="67866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48" name="Google Shape;448;p42"/>
            <p:cNvGrpSpPr/>
            <p:nvPr/>
          </p:nvGrpSpPr>
          <p:grpSpPr>
            <a:xfrm>
              <a:off x="2013490" y="2193363"/>
              <a:ext cx="533400" cy="244476"/>
              <a:chOff x="4695826" y="-511175"/>
              <a:chExt cx="533400" cy="244476"/>
            </a:xfrm>
          </p:grpSpPr>
          <p:sp>
            <p:nvSpPr>
              <p:cNvPr id="449" name="Google Shape;449;p42"/>
              <p:cNvSpPr/>
              <p:nvPr/>
            </p:nvSpPr>
            <p:spPr>
              <a:xfrm>
                <a:off x="5143501" y="-511175"/>
                <a:ext cx="857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23" extrusionOk="0">
                    <a:moveTo>
                      <a:pt x="11" y="23"/>
                    </a:moveTo>
                    <a:cubicBezTo>
                      <a:pt x="5" y="23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7"/>
                      <a:pt x="18" y="23"/>
                      <a:pt x="11" y="23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1" y="17"/>
                    </a:cubicBezTo>
                    <a:cubicBezTo>
                      <a:pt x="14" y="17"/>
                      <a:pt x="17" y="14"/>
                      <a:pt x="17" y="11"/>
                    </a:cubicBezTo>
                    <a:cubicBezTo>
                      <a:pt x="17" y="8"/>
                      <a:pt x="14" y="6"/>
                      <a:pt x="11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0" name="Google Shape;450;p42"/>
              <p:cNvSpPr/>
              <p:nvPr/>
            </p:nvSpPr>
            <p:spPr>
              <a:xfrm>
                <a:off x="4995863" y="-414337"/>
                <a:ext cx="87313" cy="87313"/>
              </a:xfrm>
              <a:custGeom>
                <a:avLst/>
                <a:gdLst/>
                <a:ahLst/>
                <a:cxnLst/>
                <a:rect l="l" t="t" r="r" b="b"/>
                <a:pathLst>
                  <a:path w="23" h="23" extrusionOk="0">
                    <a:moveTo>
                      <a:pt x="12" y="23"/>
                    </a:moveTo>
                    <a:cubicBezTo>
                      <a:pt x="5" y="23"/>
                      <a:pt x="0" y="18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8"/>
                      <a:pt x="18" y="23"/>
                      <a:pt x="12" y="23"/>
                    </a:cubicBezTo>
                    <a:close/>
                    <a:moveTo>
                      <a:pt x="12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2" y="17"/>
                    </a:cubicBezTo>
                    <a:cubicBezTo>
                      <a:pt x="15" y="17"/>
                      <a:pt x="17" y="14"/>
                      <a:pt x="17" y="11"/>
                    </a:cubicBezTo>
                    <a:cubicBezTo>
                      <a:pt x="17" y="8"/>
                      <a:pt x="15" y="6"/>
                      <a:pt x="12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1" name="Google Shape;451;p42"/>
              <p:cNvSpPr/>
              <p:nvPr/>
            </p:nvSpPr>
            <p:spPr>
              <a:xfrm>
                <a:off x="4838701" y="-455612"/>
                <a:ext cx="87313" cy="87313"/>
              </a:xfrm>
              <a:custGeom>
                <a:avLst/>
                <a:gdLst/>
                <a:ahLst/>
                <a:cxnLst/>
                <a:rect l="l" t="t" r="r" b="b"/>
                <a:pathLst>
                  <a:path w="23" h="23" extrusionOk="0">
                    <a:moveTo>
                      <a:pt x="11" y="23"/>
                    </a:moveTo>
                    <a:cubicBezTo>
                      <a:pt x="5" y="23"/>
                      <a:pt x="0" y="18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8"/>
                      <a:pt x="18" y="23"/>
                      <a:pt x="11" y="23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1" y="17"/>
                    </a:cubicBezTo>
                    <a:cubicBezTo>
                      <a:pt x="14" y="17"/>
                      <a:pt x="17" y="14"/>
                      <a:pt x="17" y="11"/>
                    </a:cubicBezTo>
                    <a:cubicBezTo>
                      <a:pt x="17" y="8"/>
                      <a:pt x="14" y="6"/>
                      <a:pt x="11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2" name="Google Shape;452;p42"/>
              <p:cNvSpPr/>
              <p:nvPr/>
            </p:nvSpPr>
            <p:spPr>
              <a:xfrm>
                <a:off x="4695826" y="-357187"/>
                <a:ext cx="87313" cy="90488"/>
              </a:xfrm>
              <a:custGeom>
                <a:avLst/>
                <a:gdLst/>
                <a:ahLst/>
                <a:cxnLst/>
                <a:rect l="l" t="t" r="r" b="b"/>
                <a:pathLst>
                  <a:path w="23" h="24" extrusionOk="0">
                    <a:moveTo>
                      <a:pt x="11" y="24"/>
                    </a:moveTo>
                    <a:cubicBezTo>
                      <a:pt x="5" y="24"/>
                      <a:pt x="0" y="18"/>
                      <a:pt x="0" y="12"/>
                    </a:cubicBez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3" y="6"/>
                      <a:pt x="23" y="12"/>
                    </a:cubicBezTo>
                    <a:cubicBezTo>
                      <a:pt x="23" y="18"/>
                      <a:pt x="18" y="24"/>
                      <a:pt x="11" y="24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9"/>
                      <a:pt x="6" y="12"/>
                    </a:cubicBezTo>
                    <a:cubicBezTo>
                      <a:pt x="6" y="15"/>
                      <a:pt x="8" y="18"/>
                      <a:pt x="11" y="18"/>
                    </a:cubicBezTo>
                    <a:cubicBezTo>
                      <a:pt x="14" y="18"/>
                      <a:pt x="17" y="15"/>
                      <a:pt x="17" y="12"/>
                    </a:cubicBezTo>
                    <a:cubicBezTo>
                      <a:pt x="17" y="9"/>
                      <a:pt x="14" y="6"/>
                      <a:pt x="11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3" name="Google Shape;453;p42"/>
              <p:cNvSpPr/>
              <p:nvPr/>
            </p:nvSpPr>
            <p:spPr>
              <a:xfrm>
                <a:off x="5067301" y="-461962"/>
                <a:ext cx="10160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27" h="21" extrusionOk="0">
                    <a:moveTo>
                      <a:pt x="3" y="21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17"/>
                      <a:pt x="3" y="19"/>
                      <a:pt x="3" y="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4" name="Google Shape;454;p42"/>
              <p:cNvSpPr/>
              <p:nvPr/>
            </p:nvSpPr>
            <p:spPr>
              <a:xfrm>
                <a:off x="4756151" y="-398462"/>
                <a:ext cx="98425" cy="793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21" extrusionOk="0">
                    <a:moveTo>
                      <a:pt x="23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4"/>
                      <a:pt x="23" y="2"/>
                      <a:pt x="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5" name="Google Shape;455;p42"/>
              <p:cNvSpPr/>
              <p:nvPr/>
            </p:nvSpPr>
            <p:spPr>
              <a:xfrm>
                <a:off x="4918076" y="-414337"/>
                <a:ext cx="85725" cy="46038"/>
              </a:xfrm>
              <a:custGeom>
                <a:avLst/>
                <a:gdLst/>
                <a:ahLst/>
                <a:cxnLst/>
                <a:rect l="l" t="t" r="r" b="b"/>
                <a:pathLst>
                  <a:path w="23" h="12" extrusionOk="0">
                    <a:moveTo>
                      <a:pt x="23" y="6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4"/>
                      <a:pt x="0" y="6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9"/>
                      <a:pt x="22" y="7"/>
                      <a:pt x="23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456" name="Google Shape;456;p42"/>
          <p:cNvGrpSpPr/>
          <p:nvPr/>
        </p:nvGrpSpPr>
        <p:grpSpPr>
          <a:xfrm>
            <a:off x="3347977" y="2950786"/>
            <a:ext cx="405408" cy="311646"/>
            <a:chOff x="4566983" y="2146305"/>
            <a:chExt cx="540544" cy="415528"/>
          </a:xfrm>
        </p:grpSpPr>
        <p:sp>
          <p:nvSpPr>
            <p:cNvPr id="457" name="Google Shape;457;p42"/>
            <p:cNvSpPr/>
            <p:nvPr/>
          </p:nvSpPr>
          <p:spPr>
            <a:xfrm>
              <a:off x="4566983" y="2493967"/>
              <a:ext cx="540544" cy="67866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4646160" y="2146305"/>
              <a:ext cx="382191" cy="317897"/>
            </a:xfrm>
            <a:custGeom>
              <a:avLst/>
              <a:gdLst/>
              <a:ahLst/>
              <a:cxnLst/>
              <a:rect l="l" t="t" r="r" b="b"/>
              <a:pathLst>
                <a:path w="136" h="113" extrusionOk="0">
                  <a:moveTo>
                    <a:pt x="131" y="35"/>
                  </a:moveTo>
                  <a:cubicBezTo>
                    <a:pt x="123" y="30"/>
                    <a:pt x="123" y="30"/>
                    <a:pt x="123" y="30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41"/>
                    <a:pt x="116" y="41"/>
                    <a:pt x="115" y="41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6" y="88"/>
                    <a:pt x="81" y="89"/>
                    <a:pt x="77" y="89"/>
                  </a:cubicBezTo>
                  <a:cubicBezTo>
                    <a:pt x="73" y="89"/>
                    <a:pt x="70" y="87"/>
                    <a:pt x="68" y="8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0" y="111"/>
                    <a:pt x="13" y="113"/>
                    <a:pt x="7" y="109"/>
                  </a:cubicBezTo>
                  <a:cubicBezTo>
                    <a:pt x="2" y="106"/>
                    <a:pt x="0" y="98"/>
                    <a:pt x="3" y="9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0"/>
                    <a:pt x="43" y="28"/>
                    <a:pt x="45" y="27"/>
                  </a:cubicBezTo>
                  <a:cubicBezTo>
                    <a:pt x="50" y="23"/>
                    <a:pt x="58" y="25"/>
                    <a:pt x="61" y="30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4" y="10"/>
                    <a:pt x="95" y="6"/>
                    <a:pt x="97" y="6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3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6" y="35"/>
                    <a:pt x="133" y="36"/>
                    <a:pt x="131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59" name="Google Shape;459;p42"/>
          <p:cNvGrpSpPr/>
          <p:nvPr/>
        </p:nvGrpSpPr>
        <p:grpSpPr>
          <a:xfrm>
            <a:off x="4290147" y="2946938"/>
            <a:ext cx="405408" cy="333077"/>
            <a:chOff x="4566983" y="2117730"/>
            <a:chExt cx="540544" cy="444103"/>
          </a:xfrm>
        </p:grpSpPr>
        <p:sp>
          <p:nvSpPr>
            <p:cNvPr id="460" name="Google Shape;460;p42"/>
            <p:cNvSpPr/>
            <p:nvPr/>
          </p:nvSpPr>
          <p:spPr>
            <a:xfrm>
              <a:off x="4566983" y="2493967"/>
              <a:ext cx="540544" cy="67866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1" name="Google Shape;461;p42"/>
            <p:cNvSpPr/>
            <p:nvPr/>
          </p:nvSpPr>
          <p:spPr>
            <a:xfrm rot="10800000" flipH="1">
              <a:off x="4646160" y="2117730"/>
              <a:ext cx="382191" cy="317897"/>
            </a:xfrm>
            <a:custGeom>
              <a:avLst/>
              <a:gdLst/>
              <a:ahLst/>
              <a:cxnLst/>
              <a:rect l="l" t="t" r="r" b="b"/>
              <a:pathLst>
                <a:path w="136" h="113" extrusionOk="0">
                  <a:moveTo>
                    <a:pt x="131" y="35"/>
                  </a:moveTo>
                  <a:cubicBezTo>
                    <a:pt x="123" y="30"/>
                    <a:pt x="123" y="30"/>
                    <a:pt x="123" y="30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41"/>
                    <a:pt x="116" y="41"/>
                    <a:pt x="115" y="41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6" y="88"/>
                    <a:pt x="81" y="89"/>
                    <a:pt x="77" y="89"/>
                  </a:cubicBezTo>
                  <a:cubicBezTo>
                    <a:pt x="73" y="89"/>
                    <a:pt x="70" y="87"/>
                    <a:pt x="68" y="8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0" y="111"/>
                    <a:pt x="13" y="113"/>
                    <a:pt x="7" y="109"/>
                  </a:cubicBezTo>
                  <a:cubicBezTo>
                    <a:pt x="2" y="106"/>
                    <a:pt x="0" y="98"/>
                    <a:pt x="3" y="9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0"/>
                    <a:pt x="43" y="28"/>
                    <a:pt x="45" y="27"/>
                  </a:cubicBezTo>
                  <a:cubicBezTo>
                    <a:pt x="50" y="23"/>
                    <a:pt x="58" y="25"/>
                    <a:pt x="61" y="30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4" y="10"/>
                    <a:pt x="95" y="6"/>
                    <a:pt x="97" y="6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3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6" y="35"/>
                    <a:pt x="133" y="36"/>
                    <a:pt x="131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62" name="Google Shape;462;p42"/>
          <p:cNvGrpSpPr/>
          <p:nvPr/>
        </p:nvGrpSpPr>
        <p:grpSpPr>
          <a:xfrm>
            <a:off x="1577331" y="3869806"/>
            <a:ext cx="405409" cy="362545"/>
            <a:chOff x="5122863" y="5638800"/>
            <a:chExt cx="720726" cy="644525"/>
          </a:xfrm>
        </p:grpSpPr>
        <p:sp>
          <p:nvSpPr>
            <p:cNvPr id="463" name="Google Shape;463;p42"/>
            <p:cNvSpPr/>
            <p:nvPr/>
          </p:nvSpPr>
          <p:spPr>
            <a:xfrm>
              <a:off x="5178426" y="5735638"/>
              <a:ext cx="101600" cy="10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5122863" y="5803900"/>
              <a:ext cx="338138" cy="479425"/>
            </a:xfrm>
            <a:custGeom>
              <a:avLst/>
              <a:gdLst/>
              <a:ahLst/>
              <a:cxnLst/>
              <a:rect l="l" t="t" r="r" b="b"/>
              <a:pathLst>
                <a:path w="90" h="128" extrusionOk="0">
                  <a:moveTo>
                    <a:pt x="88" y="3"/>
                  </a:moveTo>
                  <a:cubicBezTo>
                    <a:pt x="87" y="1"/>
                    <a:pt x="83" y="0"/>
                    <a:pt x="81" y="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3" y="12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5"/>
                    <a:pt x="30" y="16"/>
                    <a:pt x="30" y="16"/>
                  </a:cubicBezTo>
                  <a:cubicBezTo>
                    <a:pt x="30" y="16"/>
                    <a:pt x="33" y="30"/>
                    <a:pt x="32" y="35"/>
                  </a:cubicBezTo>
                  <a:cubicBezTo>
                    <a:pt x="32" y="37"/>
                    <a:pt x="30" y="41"/>
                    <a:pt x="29" y="42"/>
                  </a:cubicBezTo>
                  <a:cubicBezTo>
                    <a:pt x="27" y="42"/>
                    <a:pt x="25" y="37"/>
                    <a:pt x="25" y="35"/>
                  </a:cubicBezTo>
                  <a:cubicBezTo>
                    <a:pt x="24" y="30"/>
                    <a:pt x="26" y="16"/>
                    <a:pt x="26" y="16"/>
                  </a:cubicBezTo>
                  <a:cubicBezTo>
                    <a:pt x="25" y="15"/>
                    <a:pt x="25" y="12"/>
                    <a:pt x="25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7" y="11"/>
                    <a:pt x="0" y="1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2" y="73"/>
                    <a:pt x="5" y="73"/>
                  </a:cubicBezTo>
                  <a:cubicBezTo>
                    <a:pt x="8" y="73"/>
                    <a:pt x="11" y="70"/>
                    <a:pt x="11" y="67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2" y="124"/>
                    <a:pt x="16" y="128"/>
                    <a:pt x="19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4" y="128"/>
                    <a:pt x="27" y="124"/>
                    <a:pt x="27" y="121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30" y="124"/>
                    <a:pt x="33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1" y="128"/>
                    <a:pt x="44" y="124"/>
                    <a:pt x="44" y="121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3" y="23"/>
                    <a:pt x="49" y="24"/>
                  </a:cubicBezTo>
                  <a:cubicBezTo>
                    <a:pt x="54" y="25"/>
                    <a:pt x="66" y="27"/>
                    <a:pt x="66" y="27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9" y="9"/>
                    <a:pt x="90" y="6"/>
                    <a:pt x="88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5715001" y="5748338"/>
              <a:ext cx="65088" cy="58738"/>
            </a:xfrm>
            <a:custGeom>
              <a:avLst/>
              <a:gdLst/>
              <a:ahLst/>
              <a:cxnLst/>
              <a:rect l="l" t="t" r="r" b="b"/>
              <a:pathLst>
                <a:path w="17" h="16" extrusionOk="0">
                  <a:moveTo>
                    <a:pt x="9" y="16"/>
                  </a:moveTo>
                  <a:cubicBezTo>
                    <a:pt x="5" y="16"/>
                    <a:pt x="1" y="13"/>
                    <a:pt x="1" y="9"/>
                  </a:cubicBezTo>
                  <a:cubicBezTo>
                    <a:pt x="0" y="5"/>
                    <a:pt x="3" y="1"/>
                    <a:pt x="8" y="1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7" y="12"/>
                    <a:pt x="13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7" y="12"/>
                    <a:pt x="9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4"/>
                    <a:pt x="8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5626101" y="582295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9" y="16"/>
                  </a:moveTo>
                  <a:cubicBezTo>
                    <a:pt x="5" y="17"/>
                    <a:pt x="1" y="14"/>
                    <a:pt x="1" y="9"/>
                  </a:cubicBezTo>
                  <a:cubicBezTo>
                    <a:pt x="0" y="5"/>
                    <a:pt x="3" y="1"/>
                    <a:pt x="8" y="1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7" y="12"/>
                    <a:pt x="14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7" y="12"/>
                    <a:pt x="9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5"/>
                    <a:pt x="8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5521326" y="5807075"/>
              <a:ext cx="58738" cy="60325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8" y="16"/>
                  </a:moveTo>
                  <a:cubicBezTo>
                    <a:pt x="4" y="16"/>
                    <a:pt x="0" y="13"/>
                    <a:pt x="0" y="9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6" y="12"/>
                    <a:pt x="13" y="15"/>
                    <a:pt x="8" y="16"/>
                  </a:cubicBezTo>
                  <a:close/>
                  <a:moveTo>
                    <a:pt x="7" y="5"/>
                  </a:moveTo>
                  <a:cubicBezTo>
                    <a:pt x="5" y="5"/>
                    <a:pt x="4" y="7"/>
                    <a:pt x="4" y="9"/>
                  </a:cubicBezTo>
                  <a:cubicBezTo>
                    <a:pt x="4" y="11"/>
                    <a:pt x="6" y="12"/>
                    <a:pt x="8" y="12"/>
                  </a:cubicBezTo>
                  <a:cubicBezTo>
                    <a:pt x="10" y="12"/>
                    <a:pt x="12" y="10"/>
                    <a:pt x="11" y="8"/>
                  </a:cubicBezTo>
                  <a:cubicBezTo>
                    <a:pt x="11" y="6"/>
                    <a:pt x="9" y="4"/>
                    <a:pt x="7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5430838" y="5883275"/>
              <a:ext cx="60325" cy="63500"/>
            </a:xfrm>
            <a:custGeom>
              <a:avLst/>
              <a:gdLst/>
              <a:ahLst/>
              <a:cxnLst/>
              <a:rect l="l" t="t" r="r" b="b"/>
              <a:pathLst>
                <a:path w="16" h="17" extrusionOk="0">
                  <a:moveTo>
                    <a:pt x="9" y="16"/>
                  </a:moveTo>
                  <a:cubicBezTo>
                    <a:pt x="5" y="17"/>
                    <a:pt x="1" y="14"/>
                    <a:pt x="0" y="9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2" y="0"/>
                    <a:pt x="15" y="4"/>
                    <a:pt x="16" y="8"/>
                  </a:cubicBezTo>
                  <a:cubicBezTo>
                    <a:pt x="16" y="12"/>
                    <a:pt x="13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4" y="7"/>
                    <a:pt x="4" y="9"/>
                  </a:cubicBezTo>
                  <a:cubicBezTo>
                    <a:pt x="5" y="11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5"/>
                    <a:pt x="8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5673726" y="5784850"/>
              <a:ext cx="65088" cy="57150"/>
            </a:xfrm>
            <a:custGeom>
              <a:avLst/>
              <a:gdLst/>
              <a:ahLst/>
              <a:cxnLst/>
              <a:rect l="l" t="t" r="r" b="b"/>
              <a:pathLst>
                <a:path w="17" h="15" extrusionOk="0">
                  <a:moveTo>
                    <a:pt x="3" y="15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2" y="14"/>
                    <a:pt x="3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5472113" y="5853113"/>
              <a:ext cx="60325" cy="55563"/>
            </a:xfrm>
            <a:custGeom>
              <a:avLst/>
              <a:gdLst/>
              <a:ahLst/>
              <a:cxnLst/>
              <a:rect l="l" t="t" r="r" b="b"/>
              <a:pathLst>
                <a:path w="16" h="15" extrusionOk="0">
                  <a:moveTo>
                    <a:pt x="1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2"/>
                    <a:pt x="14" y="1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5576888" y="5834063"/>
              <a:ext cx="52388" cy="22225"/>
            </a:xfrm>
            <a:custGeom>
              <a:avLst/>
              <a:gdLst/>
              <a:ahLst/>
              <a:cxnLst/>
              <a:rect l="l" t="t" r="r" b="b"/>
              <a:pathLst>
                <a:path w="14" h="6" extrusionOk="0">
                  <a:moveTo>
                    <a:pt x="14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4" y="4"/>
                    <a:pt x="14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5483226" y="6035675"/>
              <a:ext cx="239713" cy="247650"/>
            </a:xfrm>
            <a:custGeom>
              <a:avLst/>
              <a:gdLst/>
              <a:ahLst/>
              <a:cxnLst/>
              <a:rect l="l" t="t" r="r" b="b"/>
              <a:pathLst>
                <a:path w="64" h="66" extrusionOk="0">
                  <a:moveTo>
                    <a:pt x="64" y="60"/>
                  </a:move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7" y="3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3"/>
                    <a:pt x="27" y="3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7" y="41"/>
                    <a:pt x="27" y="40"/>
                    <a:pt x="28" y="40"/>
                  </a:cubicBezTo>
                  <a:cubicBezTo>
                    <a:pt x="28" y="40"/>
                    <a:pt x="28" y="40"/>
                    <a:pt x="29" y="41"/>
                  </a:cubicBezTo>
                  <a:cubicBezTo>
                    <a:pt x="29" y="41"/>
                    <a:pt x="30" y="42"/>
                    <a:pt x="30" y="42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1"/>
                    <a:pt x="36" y="41"/>
                  </a:cubicBezTo>
                  <a:cubicBezTo>
                    <a:pt x="36" y="40"/>
                    <a:pt x="36" y="40"/>
                    <a:pt x="37" y="40"/>
                  </a:cubicBezTo>
                  <a:cubicBezTo>
                    <a:pt x="37" y="40"/>
                    <a:pt x="38" y="41"/>
                    <a:pt x="38" y="41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64" y="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5362576" y="5638800"/>
              <a:ext cx="481013" cy="60325"/>
            </a:xfrm>
            <a:custGeom>
              <a:avLst/>
              <a:gdLst/>
              <a:ahLst/>
              <a:cxnLst/>
              <a:rect l="l" t="t" r="r" b="b"/>
              <a:pathLst>
                <a:path w="128" h="16" extrusionOk="0">
                  <a:moveTo>
                    <a:pt x="12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3"/>
                    <a:pt x="125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5373688" y="5653088"/>
              <a:ext cx="458788" cy="354013"/>
            </a:xfrm>
            <a:custGeom>
              <a:avLst/>
              <a:gdLst/>
              <a:ahLst/>
              <a:cxnLst/>
              <a:rect l="l" t="t" r="r" b="b"/>
              <a:pathLst>
                <a:path w="122" h="94" extrusionOk="0">
                  <a:moveTo>
                    <a:pt x="1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4" y="7"/>
                    <a:pt x="116" y="9"/>
                    <a:pt x="116" y="11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5"/>
                    <a:pt x="114" y="87"/>
                    <a:pt x="112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9" y="87"/>
                    <a:pt x="7" y="85"/>
                    <a:pt x="7" y="83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8" y="94"/>
                    <a:pt x="122" y="89"/>
                    <a:pt x="122" y="83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2" y="5"/>
                    <a:pt x="118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75" name="Google Shape;475;p42"/>
          <p:cNvGrpSpPr/>
          <p:nvPr/>
        </p:nvGrpSpPr>
        <p:grpSpPr>
          <a:xfrm>
            <a:off x="661123" y="3840638"/>
            <a:ext cx="407194" cy="362546"/>
            <a:chOff x="781437" y="4547322"/>
            <a:chExt cx="542926" cy="483394"/>
          </a:xfrm>
        </p:grpSpPr>
        <p:sp>
          <p:nvSpPr>
            <p:cNvPr id="476" name="Google Shape;476;p42"/>
            <p:cNvSpPr/>
            <p:nvPr/>
          </p:nvSpPr>
          <p:spPr>
            <a:xfrm>
              <a:off x="823109" y="4619951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781437" y="4671147"/>
              <a:ext cx="252413" cy="359569"/>
            </a:xfrm>
            <a:custGeom>
              <a:avLst/>
              <a:gdLst/>
              <a:ahLst/>
              <a:cxnLst/>
              <a:rect l="l" t="t" r="r" b="b"/>
              <a:pathLst>
                <a:path w="90" h="128" extrusionOk="0">
                  <a:moveTo>
                    <a:pt x="88" y="3"/>
                  </a:moveTo>
                  <a:cubicBezTo>
                    <a:pt x="87" y="1"/>
                    <a:pt x="83" y="0"/>
                    <a:pt x="81" y="2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4" y="12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1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1" y="15"/>
                    <a:pt x="31" y="16"/>
                    <a:pt x="30" y="16"/>
                  </a:cubicBezTo>
                  <a:cubicBezTo>
                    <a:pt x="30" y="16"/>
                    <a:pt x="33" y="30"/>
                    <a:pt x="32" y="35"/>
                  </a:cubicBezTo>
                  <a:cubicBezTo>
                    <a:pt x="32" y="37"/>
                    <a:pt x="31" y="41"/>
                    <a:pt x="29" y="42"/>
                  </a:cubicBezTo>
                  <a:cubicBezTo>
                    <a:pt x="27" y="42"/>
                    <a:pt x="25" y="37"/>
                    <a:pt x="25" y="35"/>
                  </a:cubicBezTo>
                  <a:cubicBezTo>
                    <a:pt x="24" y="30"/>
                    <a:pt x="26" y="16"/>
                    <a:pt x="26" y="16"/>
                  </a:cubicBezTo>
                  <a:cubicBezTo>
                    <a:pt x="25" y="15"/>
                    <a:pt x="25" y="12"/>
                    <a:pt x="25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8" y="11"/>
                    <a:pt x="0" y="1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2" y="73"/>
                    <a:pt x="5" y="73"/>
                  </a:cubicBezTo>
                  <a:cubicBezTo>
                    <a:pt x="8" y="73"/>
                    <a:pt x="11" y="70"/>
                    <a:pt x="11" y="67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3" y="124"/>
                    <a:pt x="16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4" y="128"/>
                    <a:pt x="27" y="124"/>
                    <a:pt x="27" y="121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30" y="124"/>
                    <a:pt x="33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1" y="128"/>
                    <a:pt x="44" y="124"/>
                    <a:pt x="44" y="121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23"/>
                    <a:pt x="50" y="24"/>
                  </a:cubicBezTo>
                  <a:cubicBezTo>
                    <a:pt x="54" y="25"/>
                    <a:pt x="66" y="27"/>
                    <a:pt x="66" y="27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9"/>
                    <a:pt x="90" y="6"/>
                    <a:pt x="88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1091000" y="4617569"/>
              <a:ext cx="153591" cy="160735"/>
            </a:xfrm>
            <a:custGeom>
              <a:avLst/>
              <a:gdLst/>
              <a:ahLst/>
              <a:cxnLst/>
              <a:rect l="l" t="t" r="r" b="b"/>
              <a:pathLst>
                <a:path w="55" h="57" extrusionOk="0"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0" y="0"/>
                    <a:pt x="39" y="1"/>
                    <a:pt x="39" y="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28" y="10"/>
                    <a:pt x="20" y="15"/>
                    <a:pt x="12" y="24"/>
                  </a:cubicBezTo>
                  <a:cubicBezTo>
                    <a:pt x="5" y="33"/>
                    <a:pt x="1" y="44"/>
                    <a:pt x="0" y="56"/>
                  </a:cubicBezTo>
                  <a:cubicBezTo>
                    <a:pt x="0" y="56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9" y="57"/>
                    <a:pt x="9" y="57"/>
                    <a:pt x="9" y="56"/>
                  </a:cubicBezTo>
                  <a:cubicBezTo>
                    <a:pt x="12" y="38"/>
                    <a:pt x="21" y="22"/>
                    <a:pt x="39" y="1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1"/>
                    <a:pt x="40" y="22"/>
                    <a:pt x="42" y="22"/>
                  </a:cubicBezTo>
                  <a:cubicBezTo>
                    <a:pt x="42" y="22"/>
                    <a:pt x="43" y="22"/>
                    <a:pt x="43" y="22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5" y="13"/>
                    <a:pt x="55" y="12"/>
                    <a:pt x="55" y="11"/>
                  </a:cubicBezTo>
                  <a:cubicBezTo>
                    <a:pt x="55" y="11"/>
                    <a:pt x="55" y="10"/>
                    <a:pt x="54" y="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1169581" y="4702103"/>
              <a:ext cx="75010" cy="76200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1" y="27"/>
                    <a:pt x="27" y="21"/>
                    <a:pt x="27" y="14"/>
                  </a:cubicBezTo>
                  <a:cubicBezTo>
                    <a:pt x="27" y="6"/>
                    <a:pt x="21" y="0"/>
                    <a:pt x="14" y="0"/>
                  </a:cubicBezTo>
                  <a:close/>
                  <a:moveTo>
                    <a:pt x="14" y="21"/>
                  </a:moveTo>
                  <a:cubicBezTo>
                    <a:pt x="10" y="21"/>
                    <a:pt x="6" y="18"/>
                    <a:pt x="6" y="14"/>
                  </a:cubicBezTo>
                  <a:cubicBezTo>
                    <a:pt x="6" y="10"/>
                    <a:pt x="10" y="6"/>
                    <a:pt x="14" y="6"/>
                  </a:cubicBezTo>
                  <a:cubicBezTo>
                    <a:pt x="18" y="6"/>
                    <a:pt x="21" y="10"/>
                    <a:pt x="21" y="14"/>
                  </a:cubicBezTo>
                  <a:cubicBezTo>
                    <a:pt x="21" y="18"/>
                    <a:pt x="18" y="21"/>
                    <a:pt x="14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1042184" y="4619951"/>
              <a:ext cx="65485" cy="6548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7" y="1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3"/>
                    <a:pt x="5" y="23"/>
                    <a:pt x="6" y="23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19"/>
                    <a:pt x="23" y="18"/>
                    <a:pt x="22" y="17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5"/>
                    <a:pt x="22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0"/>
                    <a:pt x="17" y="0"/>
                    <a:pt x="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1050518" y="4844978"/>
              <a:ext cx="183356" cy="185738"/>
            </a:xfrm>
            <a:custGeom>
              <a:avLst/>
              <a:gdLst/>
              <a:ahLst/>
              <a:cxnLst/>
              <a:rect l="l" t="t" r="r" b="b"/>
              <a:pathLst>
                <a:path w="65" h="66" extrusionOk="0">
                  <a:moveTo>
                    <a:pt x="65" y="60"/>
                  </a:moveTo>
                  <a:cubicBezTo>
                    <a:pt x="38" y="33"/>
                    <a:pt x="38" y="33"/>
                    <a:pt x="38" y="33"/>
                  </a:cubicBezTo>
                  <a:cubicBezTo>
                    <a:pt x="37" y="33"/>
                    <a:pt x="37" y="32"/>
                    <a:pt x="37" y="3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3"/>
                    <a:pt x="27" y="3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0"/>
                    <a:pt x="28" y="40"/>
                  </a:cubicBezTo>
                  <a:cubicBezTo>
                    <a:pt x="28" y="40"/>
                    <a:pt x="29" y="40"/>
                    <a:pt x="29" y="41"/>
                  </a:cubicBezTo>
                  <a:cubicBezTo>
                    <a:pt x="30" y="41"/>
                    <a:pt x="30" y="42"/>
                    <a:pt x="30" y="42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1"/>
                    <a:pt x="36" y="41"/>
                  </a:cubicBezTo>
                  <a:cubicBezTo>
                    <a:pt x="36" y="40"/>
                    <a:pt x="37" y="40"/>
                    <a:pt x="37" y="40"/>
                  </a:cubicBezTo>
                  <a:cubicBezTo>
                    <a:pt x="37" y="40"/>
                    <a:pt x="38" y="41"/>
                    <a:pt x="38" y="41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65" y="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961222" y="4547322"/>
              <a:ext cx="363141" cy="45244"/>
            </a:xfrm>
            <a:custGeom>
              <a:avLst/>
              <a:gdLst/>
              <a:ahLst/>
              <a:cxnLst/>
              <a:rect l="l" t="t" r="r" b="b"/>
              <a:pathLst>
                <a:path w="129" h="16" extrusionOk="0">
                  <a:moveTo>
                    <a:pt x="12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9" y="3"/>
                    <a:pt x="125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969556" y="4558038"/>
              <a:ext cx="346472" cy="265510"/>
            </a:xfrm>
            <a:custGeom>
              <a:avLst/>
              <a:gdLst/>
              <a:ahLst/>
              <a:cxnLst/>
              <a:rect l="l" t="t" r="r" b="b"/>
              <a:pathLst>
                <a:path w="123" h="94" extrusionOk="0">
                  <a:moveTo>
                    <a:pt x="1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4" y="7"/>
                    <a:pt x="116" y="9"/>
                    <a:pt x="116" y="11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5"/>
                    <a:pt x="114" y="87"/>
                    <a:pt x="112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9" y="87"/>
                    <a:pt x="7" y="85"/>
                    <a:pt x="7" y="83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8" y="94"/>
                    <a:pt x="123" y="89"/>
                    <a:pt x="123" y="83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3" y="5"/>
                    <a:pt x="118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3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sp>
        <p:nvSpPr>
          <p:cNvPr id="489" name="Google Shape;489;p43"/>
          <p:cNvSpPr/>
          <p:nvPr/>
        </p:nvSpPr>
        <p:spPr>
          <a:xfrm>
            <a:off x="4397201" y="2226973"/>
            <a:ext cx="371475" cy="407194"/>
          </a:xfrm>
          <a:custGeom>
            <a:avLst/>
            <a:gdLst/>
            <a:ahLst/>
            <a:cxnLst/>
            <a:rect l="l" t="t" r="r" b="b"/>
            <a:pathLst>
              <a:path w="176" h="193" extrusionOk="0">
                <a:moveTo>
                  <a:pt x="44" y="1"/>
                </a:moveTo>
                <a:cubicBezTo>
                  <a:pt x="0" y="91"/>
                  <a:pt x="85" y="174"/>
                  <a:pt x="175" y="131"/>
                </a:cubicBezTo>
                <a:lnTo>
                  <a:pt x="44" y="1"/>
                </a:lnTo>
                <a:close/>
                <a:moveTo>
                  <a:pt x="132" y="65"/>
                </a:moveTo>
                <a:cubicBezTo>
                  <a:pt x="155" y="28"/>
                  <a:pt x="155" y="28"/>
                  <a:pt x="155" y="28"/>
                </a:cubicBezTo>
                <a:cubicBezTo>
                  <a:pt x="156" y="25"/>
                  <a:pt x="159" y="24"/>
                  <a:pt x="161" y="25"/>
                </a:cubicBezTo>
                <a:cubicBezTo>
                  <a:pt x="165" y="25"/>
                  <a:pt x="169" y="24"/>
                  <a:pt x="172" y="20"/>
                </a:cubicBezTo>
                <a:cubicBezTo>
                  <a:pt x="176" y="15"/>
                  <a:pt x="176" y="8"/>
                  <a:pt x="170" y="4"/>
                </a:cubicBezTo>
                <a:cubicBezTo>
                  <a:pt x="165" y="0"/>
                  <a:pt x="158" y="0"/>
                  <a:pt x="154" y="6"/>
                </a:cubicBezTo>
                <a:cubicBezTo>
                  <a:pt x="152" y="8"/>
                  <a:pt x="151" y="12"/>
                  <a:pt x="151" y="15"/>
                </a:cubicBezTo>
                <a:cubicBezTo>
                  <a:pt x="152" y="17"/>
                  <a:pt x="150" y="20"/>
                  <a:pt x="148" y="21"/>
                </a:cubicBezTo>
                <a:cubicBezTo>
                  <a:pt x="111" y="44"/>
                  <a:pt x="111" y="44"/>
                  <a:pt x="111" y="44"/>
                </a:cubicBezTo>
                <a:lnTo>
                  <a:pt x="132" y="65"/>
                </a:lnTo>
                <a:close/>
                <a:moveTo>
                  <a:pt x="46" y="193"/>
                </a:moveTo>
                <a:cubicBezTo>
                  <a:pt x="52" y="188"/>
                  <a:pt x="52" y="188"/>
                  <a:pt x="52" y="188"/>
                </a:cubicBezTo>
                <a:cubicBezTo>
                  <a:pt x="63" y="178"/>
                  <a:pt x="80" y="178"/>
                  <a:pt x="90" y="188"/>
                </a:cubicBezTo>
                <a:cubicBezTo>
                  <a:pt x="97" y="193"/>
                  <a:pt x="97" y="193"/>
                  <a:pt x="97" y="193"/>
                </a:cubicBezTo>
                <a:cubicBezTo>
                  <a:pt x="125" y="193"/>
                  <a:pt x="125" y="193"/>
                  <a:pt x="125" y="193"/>
                </a:cubicBezTo>
                <a:cubicBezTo>
                  <a:pt x="125" y="193"/>
                  <a:pt x="89" y="145"/>
                  <a:pt x="71" y="145"/>
                </a:cubicBezTo>
                <a:cubicBezTo>
                  <a:pt x="53" y="145"/>
                  <a:pt x="18" y="193"/>
                  <a:pt x="18" y="193"/>
                </a:cubicBezTo>
                <a:lnTo>
                  <a:pt x="46" y="19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0" name="Google Shape;490;p43"/>
          <p:cNvGrpSpPr/>
          <p:nvPr/>
        </p:nvGrpSpPr>
        <p:grpSpPr>
          <a:xfrm>
            <a:off x="3442827" y="2207141"/>
            <a:ext cx="405408" cy="407194"/>
            <a:chOff x="5227638" y="5670550"/>
            <a:chExt cx="720725" cy="723901"/>
          </a:xfrm>
        </p:grpSpPr>
        <p:sp>
          <p:nvSpPr>
            <p:cNvPr id="491" name="Google Shape;491;p43"/>
            <p:cNvSpPr/>
            <p:nvPr/>
          </p:nvSpPr>
          <p:spPr>
            <a:xfrm>
              <a:off x="5378451" y="5824538"/>
              <a:ext cx="423863" cy="569913"/>
            </a:xfrm>
            <a:custGeom>
              <a:avLst/>
              <a:gdLst/>
              <a:ahLst/>
              <a:cxnLst/>
              <a:rect l="l" t="t" r="r" b="b"/>
              <a:pathLst>
                <a:path w="113" h="152" extrusionOk="0">
                  <a:moveTo>
                    <a:pt x="67" y="47"/>
                  </a:moveTo>
                  <a:cubicBezTo>
                    <a:pt x="66" y="43"/>
                    <a:pt x="68" y="39"/>
                    <a:pt x="70" y="37"/>
                  </a:cubicBezTo>
                  <a:cubicBezTo>
                    <a:pt x="74" y="33"/>
                    <a:pt x="77" y="28"/>
                    <a:pt x="77" y="22"/>
                  </a:cubicBezTo>
                  <a:cubicBezTo>
                    <a:pt x="78" y="10"/>
                    <a:pt x="68" y="0"/>
                    <a:pt x="57" y="0"/>
                  </a:cubicBezTo>
                  <a:cubicBezTo>
                    <a:pt x="45" y="0"/>
                    <a:pt x="36" y="9"/>
                    <a:pt x="35" y="21"/>
                  </a:cubicBezTo>
                  <a:cubicBezTo>
                    <a:pt x="35" y="27"/>
                    <a:pt x="38" y="33"/>
                    <a:pt x="42" y="37"/>
                  </a:cubicBezTo>
                  <a:cubicBezTo>
                    <a:pt x="45" y="39"/>
                    <a:pt x="46" y="43"/>
                    <a:pt x="46" y="47"/>
                  </a:cubicBezTo>
                  <a:cubicBezTo>
                    <a:pt x="40" y="90"/>
                    <a:pt x="24" y="124"/>
                    <a:pt x="0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32" y="141"/>
                    <a:pt x="42" y="134"/>
                    <a:pt x="56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71" y="134"/>
                    <a:pt x="80" y="141"/>
                    <a:pt x="89" y="152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88" y="124"/>
                    <a:pt x="73" y="90"/>
                    <a:pt x="67" y="47"/>
                  </a:cubicBezTo>
                  <a:close/>
                  <a:moveTo>
                    <a:pt x="45" y="116"/>
                  </a:moveTo>
                  <a:cubicBezTo>
                    <a:pt x="50" y="107"/>
                    <a:pt x="53" y="97"/>
                    <a:pt x="56" y="86"/>
                  </a:cubicBezTo>
                  <a:cubicBezTo>
                    <a:pt x="59" y="97"/>
                    <a:pt x="63" y="107"/>
                    <a:pt x="67" y="116"/>
                  </a:cubicBezTo>
                  <a:lnTo>
                    <a:pt x="45" y="1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5692776" y="5748338"/>
              <a:ext cx="120650" cy="296863"/>
            </a:xfrm>
            <a:custGeom>
              <a:avLst/>
              <a:gdLst/>
              <a:ahLst/>
              <a:cxnLst/>
              <a:rect l="l" t="t" r="r" b="b"/>
              <a:pathLst>
                <a:path w="32" h="79" extrusionOk="0"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1" y="8"/>
                    <a:pt x="0" y="13"/>
                    <a:pt x="4" y="17"/>
                  </a:cubicBezTo>
                  <a:cubicBezTo>
                    <a:pt x="17" y="30"/>
                    <a:pt x="17" y="51"/>
                    <a:pt x="4" y="64"/>
                  </a:cubicBezTo>
                  <a:cubicBezTo>
                    <a:pt x="0" y="67"/>
                    <a:pt x="1" y="73"/>
                    <a:pt x="4" y="77"/>
                  </a:cubicBezTo>
                  <a:cubicBezTo>
                    <a:pt x="6" y="78"/>
                    <a:pt x="8" y="79"/>
                    <a:pt x="11" y="79"/>
                  </a:cubicBezTo>
                  <a:cubicBezTo>
                    <a:pt x="13" y="79"/>
                    <a:pt x="15" y="78"/>
                    <a:pt x="17" y="77"/>
                  </a:cubicBezTo>
                  <a:cubicBezTo>
                    <a:pt x="26" y="67"/>
                    <a:pt x="32" y="54"/>
                    <a:pt x="32" y="40"/>
                  </a:cubicBezTo>
                  <a:cubicBezTo>
                    <a:pt x="32" y="27"/>
                    <a:pt x="26" y="14"/>
                    <a:pt x="17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5799138" y="5670550"/>
              <a:ext cx="149225" cy="457200"/>
            </a:xfrm>
            <a:custGeom>
              <a:avLst/>
              <a:gdLst/>
              <a:ahLst/>
              <a:cxnLst/>
              <a:rect l="l" t="t" r="r" b="b"/>
              <a:pathLst>
                <a:path w="40" h="122" extrusionOk="0">
                  <a:moveTo>
                    <a:pt x="40" y="61"/>
                  </a:moveTo>
                  <a:cubicBezTo>
                    <a:pt x="40" y="40"/>
                    <a:pt x="32" y="19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3" y="0"/>
                    <a:pt x="7" y="0"/>
                    <a:pt x="3" y="3"/>
                  </a:cubicBezTo>
                  <a:cubicBezTo>
                    <a:pt x="0" y="7"/>
                    <a:pt x="0" y="13"/>
                    <a:pt x="3" y="16"/>
                  </a:cubicBezTo>
                  <a:cubicBezTo>
                    <a:pt x="15" y="28"/>
                    <a:pt x="22" y="44"/>
                    <a:pt x="22" y="61"/>
                  </a:cubicBezTo>
                  <a:cubicBezTo>
                    <a:pt x="22" y="78"/>
                    <a:pt x="15" y="94"/>
                    <a:pt x="3" y="107"/>
                  </a:cubicBezTo>
                  <a:cubicBezTo>
                    <a:pt x="0" y="110"/>
                    <a:pt x="0" y="116"/>
                    <a:pt x="3" y="119"/>
                  </a:cubicBezTo>
                  <a:cubicBezTo>
                    <a:pt x="5" y="121"/>
                    <a:pt x="8" y="122"/>
                    <a:pt x="10" y="122"/>
                  </a:cubicBezTo>
                  <a:cubicBezTo>
                    <a:pt x="12" y="122"/>
                    <a:pt x="14" y="121"/>
                    <a:pt x="16" y="119"/>
                  </a:cubicBezTo>
                  <a:cubicBezTo>
                    <a:pt x="32" y="104"/>
                    <a:pt x="40" y="83"/>
                    <a:pt x="40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5367338" y="5748338"/>
              <a:ext cx="115888" cy="296863"/>
            </a:xfrm>
            <a:custGeom>
              <a:avLst/>
              <a:gdLst/>
              <a:ahLst/>
              <a:cxnLst/>
              <a:rect l="l" t="t" r="r" b="b"/>
              <a:pathLst>
                <a:path w="31" h="79" extrusionOk="0">
                  <a:moveTo>
                    <a:pt x="14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8" y="0"/>
                    <a:pt x="24" y="1"/>
                    <a:pt x="27" y="4"/>
                  </a:cubicBezTo>
                  <a:cubicBezTo>
                    <a:pt x="31" y="8"/>
                    <a:pt x="31" y="13"/>
                    <a:pt x="27" y="17"/>
                  </a:cubicBezTo>
                  <a:cubicBezTo>
                    <a:pt x="15" y="30"/>
                    <a:pt x="15" y="51"/>
                    <a:pt x="27" y="64"/>
                  </a:cubicBezTo>
                  <a:cubicBezTo>
                    <a:pt x="31" y="67"/>
                    <a:pt x="31" y="73"/>
                    <a:pt x="27" y="77"/>
                  </a:cubicBezTo>
                  <a:cubicBezTo>
                    <a:pt x="25" y="78"/>
                    <a:pt x="23" y="79"/>
                    <a:pt x="21" y="79"/>
                  </a:cubicBezTo>
                  <a:cubicBezTo>
                    <a:pt x="18" y="79"/>
                    <a:pt x="16" y="78"/>
                    <a:pt x="15" y="77"/>
                  </a:cubicBezTo>
                  <a:cubicBezTo>
                    <a:pt x="5" y="67"/>
                    <a:pt x="0" y="54"/>
                    <a:pt x="0" y="40"/>
                  </a:cubicBezTo>
                  <a:cubicBezTo>
                    <a:pt x="0" y="27"/>
                    <a:pt x="5" y="14"/>
                    <a:pt x="14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5227638" y="5670550"/>
              <a:ext cx="153988" cy="457200"/>
            </a:xfrm>
            <a:custGeom>
              <a:avLst/>
              <a:gdLst/>
              <a:ahLst/>
              <a:cxnLst/>
              <a:rect l="l" t="t" r="r" b="b"/>
              <a:pathLst>
                <a:path w="41" h="122" extrusionOk="0">
                  <a:moveTo>
                    <a:pt x="0" y="61"/>
                  </a:moveTo>
                  <a:cubicBezTo>
                    <a:pt x="0" y="40"/>
                    <a:pt x="9" y="19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8" y="0"/>
                    <a:pt x="33" y="0"/>
                    <a:pt x="37" y="3"/>
                  </a:cubicBezTo>
                  <a:cubicBezTo>
                    <a:pt x="41" y="7"/>
                    <a:pt x="41" y="13"/>
                    <a:pt x="37" y="16"/>
                  </a:cubicBezTo>
                  <a:cubicBezTo>
                    <a:pt x="25" y="28"/>
                    <a:pt x="18" y="44"/>
                    <a:pt x="18" y="61"/>
                  </a:cubicBezTo>
                  <a:cubicBezTo>
                    <a:pt x="18" y="78"/>
                    <a:pt x="25" y="94"/>
                    <a:pt x="37" y="107"/>
                  </a:cubicBezTo>
                  <a:cubicBezTo>
                    <a:pt x="41" y="110"/>
                    <a:pt x="41" y="116"/>
                    <a:pt x="37" y="119"/>
                  </a:cubicBezTo>
                  <a:cubicBezTo>
                    <a:pt x="35" y="121"/>
                    <a:pt x="33" y="122"/>
                    <a:pt x="30" y="122"/>
                  </a:cubicBezTo>
                  <a:cubicBezTo>
                    <a:pt x="28" y="122"/>
                    <a:pt x="26" y="121"/>
                    <a:pt x="24" y="119"/>
                  </a:cubicBezTo>
                  <a:cubicBezTo>
                    <a:pt x="9" y="104"/>
                    <a:pt x="0" y="83"/>
                    <a:pt x="0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96" name="Google Shape;496;p43"/>
          <p:cNvGrpSpPr/>
          <p:nvPr/>
        </p:nvGrpSpPr>
        <p:grpSpPr>
          <a:xfrm>
            <a:off x="2467274" y="2264035"/>
            <a:ext cx="408980" cy="301823"/>
            <a:chOff x="3219450" y="5688013"/>
            <a:chExt cx="727075" cy="536575"/>
          </a:xfrm>
        </p:grpSpPr>
        <p:sp>
          <p:nvSpPr>
            <p:cNvPr id="497" name="Google Shape;497;p43"/>
            <p:cNvSpPr/>
            <p:nvPr/>
          </p:nvSpPr>
          <p:spPr>
            <a:xfrm>
              <a:off x="3497263" y="6040438"/>
              <a:ext cx="179388" cy="184150"/>
            </a:xfrm>
            <a:custGeom>
              <a:avLst/>
              <a:gdLst/>
              <a:ahLst/>
              <a:cxnLst/>
              <a:rect l="l" t="t" r="r" b="b"/>
              <a:pathLst>
                <a:path w="48" h="49" extrusionOk="0">
                  <a:moveTo>
                    <a:pt x="40" y="9"/>
                  </a:moveTo>
                  <a:cubicBezTo>
                    <a:pt x="48" y="18"/>
                    <a:pt x="48" y="32"/>
                    <a:pt x="40" y="40"/>
                  </a:cubicBezTo>
                  <a:cubicBezTo>
                    <a:pt x="31" y="49"/>
                    <a:pt x="17" y="49"/>
                    <a:pt x="8" y="40"/>
                  </a:cubicBezTo>
                  <a:cubicBezTo>
                    <a:pt x="0" y="32"/>
                    <a:pt x="0" y="18"/>
                    <a:pt x="8" y="9"/>
                  </a:cubicBezTo>
                  <a:cubicBezTo>
                    <a:pt x="17" y="0"/>
                    <a:pt x="31" y="0"/>
                    <a:pt x="40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3349625" y="5872163"/>
              <a:ext cx="469900" cy="187325"/>
            </a:xfrm>
            <a:custGeom>
              <a:avLst/>
              <a:gdLst/>
              <a:ahLst/>
              <a:cxnLst/>
              <a:rect l="l" t="t" r="r" b="b"/>
              <a:pathLst>
                <a:path w="125" h="50" extrusionOk="0">
                  <a:moveTo>
                    <a:pt x="5" y="23"/>
                  </a:moveTo>
                  <a:cubicBezTo>
                    <a:pt x="5" y="24"/>
                    <a:pt x="5" y="24"/>
                    <a:pt x="5" y="24"/>
                  </a:cubicBezTo>
                  <a:cubicBezTo>
                    <a:pt x="0" y="29"/>
                    <a:pt x="0" y="38"/>
                    <a:pt x="5" y="44"/>
                  </a:cubicBezTo>
                  <a:cubicBezTo>
                    <a:pt x="11" y="49"/>
                    <a:pt x="20" y="50"/>
                    <a:pt x="26" y="44"/>
                  </a:cubicBezTo>
                  <a:cubicBezTo>
                    <a:pt x="46" y="24"/>
                    <a:pt x="80" y="24"/>
                    <a:pt x="100" y="44"/>
                  </a:cubicBezTo>
                  <a:cubicBezTo>
                    <a:pt x="106" y="50"/>
                    <a:pt x="115" y="49"/>
                    <a:pt x="120" y="44"/>
                  </a:cubicBezTo>
                  <a:cubicBezTo>
                    <a:pt x="123" y="41"/>
                    <a:pt x="125" y="37"/>
                    <a:pt x="125" y="33"/>
                  </a:cubicBezTo>
                  <a:cubicBezTo>
                    <a:pt x="125" y="30"/>
                    <a:pt x="123" y="26"/>
                    <a:pt x="121" y="23"/>
                  </a:cubicBezTo>
                  <a:cubicBezTo>
                    <a:pt x="105" y="8"/>
                    <a:pt x="85" y="0"/>
                    <a:pt x="63" y="0"/>
                  </a:cubicBezTo>
                  <a:cubicBezTo>
                    <a:pt x="41" y="0"/>
                    <a:pt x="21" y="8"/>
                    <a:pt x="5" y="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3219450" y="5688013"/>
              <a:ext cx="727075" cy="239712"/>
            </a:xfrm>
            <a:custGeom>
              <a:avLst/>
              <a:gdLst/>
              <a:ahLst/>
              <a:cxnLst/>
              <a:rect l="l" t="t" r="r" b="b"/>
              <a:pathLst>
                <a:path w="194" h="64" extrusionOk="0">
                  <a:moveTo>
                    <a:pt x="98" y="0"/>
                  </a:moveTo>
                  <a:cubicBezTo>
                    <a:pt x="64" y="0"/>
                    <a:pt x="31" y="14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0" y="44"/>
                    <a:pt x="0" y="52"/>
                    <a:pt x="6" y="58"/>
                  </a:cubicBezTo>
                  <a:cubicBezTo>
                    <a:pt x="12" y="64"/>
                    <a:pt x="20" y="64"/>
                    <a:pt x="26" y="58"/>
                  </a:cubicBezTo>
                  <a:cubicBezTo>
                    <a:pt x="45" y="39"/>
                    <a:pt x="71" y="29"/>
                    <a:pt x="98" y="29"/>
                  </a:cubicBezTo>
                  <a:cubicBezTo>
                    <a:pt x="124" y="29"/>
                    <a:pt x="150" y="39"/>
                    <a:pt x="170" y="58"/>
                  </a:cubicBezTo>
                  <a:cubicBezTo>
                    <a:pt x="175" y="64"/>
                    <a:pt x="184" y="64"/>
                    <a:pt x="190" y="58"/>
                  </a:cubicBezTo>
                  <a:cubicBezTo>
                    <a:pt x="193" y="55"/>
                    <a:pt x="194" y="52"/>
                    <a:pt x="194" y="48"/>
                  </a:cubicBezTo>
                  <a:cubicBezTo>
                    <a:pt x="194" y="44"/>
                    <a:pt x="193" y="41"/>
                    <a:pt x="190" y="38"/>
                  </a:cubicBezTo>
                  <a:cubicBezTo>
                    <a:pt x="165" y="14"/>
                    <a:pt x="133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00" name="Google Shape;500;p43"/>
          <p:cNvSpPr/>
          <p:nvPr/>
        </p:nvSpPr>
        <p:spPr>
          <a:xfrm>
            <a:off x="6252871" y="1282513"/>
            <a:ext cx="400943" cy="407194"/>
          </a:xfrm>
          <a:custGeom>
            <a:avLst/>
            <a:gdLst/>
            <a:ahLst/>
            <a:cxnLst/>
            <a:rect l="l" t="t" r="r" b="b"/>
            <a:pathLst>
              <a:path w="190" h="193" extrusionOk="0">
                <a:moveTo>
                  <a:pt x="145" y="53"/>
                </a:moveTo>
                <a:cubicBezTo>
                  <a:pt x="145" y="51"/>
                  <a:pt x="145" y="51"/>
                  <a:pt x="145" y="51"/>
                </a:cubicBezTo>
                <a:cubicBezTo>
                  <a:pt x="144" y="51"/>
                  <a:pt x="144" y="51"/>
                  <a:pt x="144" y="51"/>
                </a:cubicBezTo>
                <a:cubicBezTo>
                  <a:pt x="135" y="47"/>
                  <a:pt x="124" y="45"/>
                  <a:pt x="112" y="45"/>
                </a:cubicBezTo>
                <a:cubicBezTo>
                  <a:pt x="93" y="45"/>
                  <a:pt x="75" y="52"/>
                  <a:pt x="62" y="65"/>
                </a:cubicBezTo>
                <a:cubicBezTo>
                  <a:pt x="50" y="77"/>
                  <a:pt x="43" y="94"/>
                  <a:pt x="43" y="111"/>
                </a:cubicBezTo>
                <a:cubicBezTo>
                  <a:pt x="43" y="135"/>
                  <a:pt x="59" y="147"/>
                  <a:pt x="76" y="147"/>
                </a:cubicBezTo>
                <a:cubicBezTo>
                  <a:pt x="92" y="147"/>
                  <a:pt x="104" y="141"/>
                  <a:pt x="114" y="128"/>
                </a:cubicBezTo>
                <a:cubicBezTo>
                  <a:pt x="115" y="133"/>
                  <a:pt x="117" y="137"/>
                  <a:pt x="121" y="141"/>
                </a:cubicBezTo>
                <a:cubicBezTo>
                  <a:pt x="125" y="145"/>
                  <a:pt x="131" y="147"/>
                  <a:pt x="138" y="147"/>
                </a:cubicBezTo>
                <a:cubicBezTo>
                  <a:pt x="164" y="147"/>
                  <a:pt x="190" y="124"/>
                  <a:pt x="190" y="81"/>
                </a:cubicBezTo>
                <a:cubicBezTo>
                  <a:pt x="190" y="33"/>
                  <a:pt x="156" y="0"/>
                  <a:pt x="106" y="0"/>
                </a:cubicBezTo>
                <a:cubicBezTo>
                  <a:pt x="76" y="0"/>
                  <a:pt x="48" y="12"/>
                  <a:pt x="29" y="32"/>
                </a:cubicBezTo>
                <a:cubicBezTo>
                  <a:pt x="10" y="52"/>
                  <a:pt x="0" y="78"/>
                  <a:pt x="0" y="106"/>
                </a:cubicBezTo>
                <a:cubicBezTo>
                  <a:pt x="0" y="157"/>
                  <a:pt x="37" y="193"/>
                  <a:pt x="88" y="193"/>
                </a:cubicBezTo>
                <a:cubicBezTo>
                  <a:pt x="109" y="193"/>
                  <a:pt x="125" y="190"/>
                  <a:pt x="140" y="182"/>
                </a:cubicBezTo>
                <a:cubicBezTo>
                  <a:pt x="142" y="181"/>
                  <a:pt x="142" y="181"/>
                  <a:pt x="142" y="181"/>
                </a:cubicBezTo>
                <a:cubicBezTo>
                  <a:pt x="141" y="179"/>
                  <a:pt x="141" y="179"/>
                  <a:pt x="141" y="179"/>
                </a:cubicBezTo>
                <a:cubicBezTo>
                  <a:pt x="136" y="167"/>
                  <a:pt x="136" y="167"/>
                  <a:pt x="136" y="167"/>
                </a:cubicBezTo>
                <a:cubicBezTo>
                  <a:pt x="135" y="165"/>
                  <a:pt x="135" y="165"/>
                  <a:pt x="135" y="165"/>
                </a:cubicBezTo>
                <a:cubicBezTo>
                  <a:pt x="133" y="166"/>
                  <a:pt x="133" y="166"/>
                  <a:pt x="133" y="166"/>
                </a:cubicBezTo>
                <a:cubicBezTo>
                  <a:pt x="122" y="172"/>
                  <a:pt x="107" y="175"/>
                  <a:pt x="91" y="175"/>
                </a:cubicBezTo>
                <a:cubicBezTo>
                  <a:pt x="50" y="175"/>
                  <a:pt x="21" y="147"/>
                  <a:pt x="21" y="105"/>
                </a:cubicBezTo>
                <a:cubicBezTo>
                  <a:pt x="21" y="54"/>
                  <a:pt x="56" y="18"/>
                  <a:pt x="104" y="18"/>
                </a:cubicBezTo>
                <a:cubicBezTo>
                  <a:pt x="144" y="18"/>
                  <a:pt x="169" y="43"/>
                  <a:pt x="169" y="83"/>
                </a:cubicBezTo>
                <a:cubicBezTo>
                  <a:pt x="169" y="111"/>
                  <a:pt x="155" y="129"/>
                  <a:pt x="142" y="129"/>
                </a:cubicBezTo>
                <a:cubicBezTo>
                  <a:pt x="142" y="129"/>
                  <a:pt x="142" y="129"/>
                  <a:pt x="141" y="129"/>
                </a:cubicBezTo>
                <a:cubicBezTo>
                  <a:pt x="139" y="129"/>
                  <a:pt x="138" y="128"/>
                  <a:pt x="136" y="127"/>
                </a:cubicBezTo>
                <a:cubicBezTo>
                  <a:pt x="134" y="124"/>
                  <a:pt x="132" y="118"/>
                  <a:pt x="135" y="102"/>
                </a:cubicBezTo>
                <a:lnTo>
                  <a:pt x="145" y="53"/>
                </a:lnTo>
                <a:close/>
                <a:moveTo>
                  <a:pt x="83" y="128"/>
                </a:moveTo>
                <a:cubicBezTo>
                  <a:pt x="68" y="128"/>
                  <a:pt x="67" y="115"/>
                  <a:pt x="67" y="110"/>
                </a:cubicBezTo>
                <a:cubicBezTo>
                  <a:pt x="67" y="85"/>
                  <a:pt x="86" y="64"/>
                  <a:pt x="109" y="64"/>
                </a:cubicBezTo>
                <a:cubicBezTo>
                  <a:pt x="114" y="64"/>
                  <a:pt x="118" y="65"/>
                  <a:pt x="120" y="65"/>
                </a:cubicBezTo>
                <a:cubicBezTo>
                  <a:pt x="115" y="93"/>
                  <a:pt x="115" y="93"/>
                  <a:pt x="115" y="93"/>
                </a:cubicBezTo>
                <a:cubicBezTo>
                  <a:pt x="112" y="110"/>
                  <a:pt x="97" y="128"/>
                  <a:pt x="83" y="1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1" name="Google Shape;501;p43"/>
          <p:cNvGrpSpPr/>
          <p:nvPr/>
        </p:nvGrpSpPr>
        <p:grpSpPr>
          <a:xfrm>
            <a:off x="5309023" y="1282512"/>
            <a:ext cx="405408" cy="407195"/>
            <a:chOff x="9499600" y="5741988"/>
            <a:chExt cx="720725" cy="723901"/>
          </a:xfrm>
        </p:grpSpPr>
        <p:sp>
          <p:nvSpPr>
            <p:cNvPr id="502" name="Google Shape;502;p43"/>
            <p:cNvSpPr/>
            <p:nvPr/>
          </p:nvSpPr>
          <p:spPr>
            <a:xfrm>
              <a:off x="9769475" y="5741988"/>
              <a:ext cx="442913" cy="371475"/>
            </a:xfrm>
            <a:custGeom>
              <a:avLst/>
              <a:gdLst/>
              <a:ahLst/>
              <a:cxnLst/>
              <a:rect l="l" t="t" r="r" b="b"/>
              <a:pathLst>
                <a:path w="118" h="99" extrusionOk="0">
                  <a:moveTo>
                    <a:pt x="1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0" y="0"/>
                    <a:pt x="118" y="8"/>
                    <a:pt x="118" y="1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71"/>
                    <a:pt x="110" y="79"/>
                    <a:pt x="100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5" y="92"/>
                    <a:pt x="85" y="92"/>
                    <a:pt x="85" y="92"/>
                  </a:cubicBezTo>
                  <a:cubicBezTo>
                    <a:pt x="85" y="94"/>
                    <a:pt x="83" y="97"/>
                    <a:pt x="80" y="98"/>
                  </a:cubicBezTo>
                  <a:cubicBezTo>
                    <a:pt x="79" y="99"/>
                    <a:pt x="78" y="99"/>
                    <a:pt x="78" y="99"/>
                  </a:cubicBezTo>
                  <a:cubicBezTo>
                    <a:pt x="76" y="99"/>
                    <a:pt x="74" y="98"/>
                    <a:pt x="72" y="97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1"/>
                    <a:pt x="0" y="6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9499600" y="5959476"/>
              <a:ext cx="720725" cy="506413"/>
            </a:xfrm>
            <a:custGeom>
              <a:avLst/>
              <a:gdLst/>
              <a:ahLst/>
              <a:cxnLst/>
              <a:rect l="l" t="t" r="r" b="b"/>
              <a:pathLst>
                <a:path w="192" h="135" extrusionOk="0">
                  <a:moveTo>
                    <a:pt x="164" y="37"/>
                  </a:moveTo>
                  <a:cubicBezTo>
                    <a:pt x="164" y="52"/>
                    <a:pt x="164" y="52"/>
                    <a:pt x="164" y="52"/>
                  </a:cubicBezTo>
                  <a:cubicBezTo>
                    <a:pt x="164" y="56"/>
                    <a:pt x="162" y="59"/>
                    <a:pt x="159" y="60"/>
                  </a:cubicBezTo>
                  <a:cubicBezTo>
                    <a:pt x="158" y="61"/>
                    <a:pt x="157" y="61"/>
                    <a:pt x="156" y="61"/>
                  </a:cubicBezTo>
                  <a:cubicBezTo>
                    <a:pt x="153" y="61"/>
                    <a:pt x="151" y="60"/>
                    <a:pt x="149" y="58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60" y="37"/>
                    <a:pt x="50" y="27"/>
                    <a:pt x="50" y="15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6"/>
                    <a:pt x="11" y="107"/>
                    <a:pt x="24" y="107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44" y="125"/>
                    <a:pt x="44" y="125"/>
                    <a:pt x="44" y="125"/>
                  </a:cubicBezTo>
                  <a:cubicBezTo>
                    <a:pt x="44" y="129"/>
                    <a:pt x="46" y="132"/>
                    <a:pt x="50" y="134"/>
                  </a:cubicBezTo>
                  <a:cubicBezTo>
                    <a:pt x="51" y="134"/>
                    <a:pt x="52" y="135"/>
                    <a:pt x="54" y="135"/>
                  </a:cubicBezTo>
                  <a:cubicBezTo>
                    <a:pt x="56" y="135"/>
                    <a:pt x="59" y="134"/>
                    <a:pt x="60" y="132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81" y="107"/>
                    <a:pt x="192" y="96"/>
                    <a:pt x="192" y="83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89" y="36"/>
                    <a:pt x="186" y="37"/>
                    <a:pt x="182" y="37"/>
                  </a:cubicBezTo>
                  <a:lnTo>
                    <a:pt x="164" y="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04" name="Google Shape;504;p43"/>
          <p:cNvSpPr/>
          <p:nvPr/>
        </p:nvSpPr>
        <p:spPr>
          <a:xfrm>
            <a:off x="4366069" y="1311088"/>
            <a:ext cx="408086" cy="350044"/>
          </a:xfrm>
          <a:custGeom>
            <a:avLst/>
            <a:gdLst/>
            <a:ahLst/>
            <a:cxnLst/>
            <a:rect l="l" t="t" r="r" b="b"/>
            <a:pathLst>
              <a:path w="193" h="166" extrusionOk="0">
                <a:moveTo>
                  <a:pt x="163" y="0"/>
                </a:moveTo>
                <a:cubicBezTo>
                  <a:pt x="145" y="0"/>
                  <a:pt x="145" y="0"/>
                  <a:pt x="145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3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9"/>
                  <a:pt x="14" y="132"/>
                  <a:pt x="31" y="132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5" y="154"/>
                  <a:pt x="55" y="154"/>
                  <a:pt x="55" y="154"/>
                </a:cubicBezTo>
                <a:cubicBezTo>
                  <a:pt x="55" y="159"/>
                  <a:pt x="58" y="163"/>
                  <a:pt x="62" y="165"/>
                </a:cubicBezTo>
                <a:cubicBezTo>
                  <a:pt x="64" y="166"/>
                  <a:pt x="65" y="166"/>
                  <a:pt x="67" y="166"/>
                </a:cubicBezTo>
                <a:cubicBezTo>
                  <a:pt x="70" y="166"/>
                  <a:pt x="73" y="165"/>
                  <a:pt x="75" y="163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63" y="132"/>
                  <a:pt x="163" y="132"/>
                  <a:pt x="163" y="132"/>
                </a:cubicBezTo>
                <a:cubicBezTo>
                  <a:pt x="180" y="132"/>
                  <a:pt x="193" y="119"/>
                  <a:pt x="193" y="102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193" y="30"/>
                  <a:pt x="193" y="30"/>
                  <a:pt x="193" y="30"/>
                </a:cubicBezTo>
                <a:cubicBezTo>
                  <a:pt x="193" y="13"/>
                  <a:pt x="180" y="0"/>
                  <a:pt x="1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5" name="Google Shape;505;p43"/>
          <p:cNvGrpSpPr/>
          <p:nvPr/>
        </p:nvGrpSpPr>
        <p:grpSpPr>
          <a:xfrm>
            <a:off x="4367705" y="401478"/>
            <a:ext cx="404813" cy="295276"/>
            <a:chOff x="5946775" y="6148388"/>
            <a:chExt cx="539751" cy="393701"/>
          </a:xfrm>
        </p:grpSpPr>
        <p:sp>
          <p:nvSpPr>
            <p:cNvPr id="506" name="Google Shape;506;p43"/>
            <p:cNvSpPr/>
            <p:nvPr/>
          </p:nvSpPr>
          <p:spPr>
            <a:xfrm>
              <a:off x="5946775" y="6148388"/>
              <a:ext cx="539750" cy="244475"/>
            </a:xfrm>
            <a:custGeom>
              <a:avLst/>
              <a:gdLst/>
              <a:ahLst/>
              <a:cxnLst/>
              <a:rect l="l" t="t" r="r" b="b"/>
              <a:pathLst>
                <a:path w="192" h="87" extrusionOk="0">
                  <a:moveTo>
                    <a:pt x="192" y="27"/>
                  </a:moveTo>
                  <a:cubicBezTo>
                    <a:pt x="191" y="12"/>
                    <a:pt x="178" y="0"/>
                    <a:pt x="16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4" y="0"/>
                    <a:pt x="1" y="12"/>
                    <a:pt x="0" y="27"/>
                  </a:cubicBezTo>
                  <a:cubicBezTo>
                    <a:pt x="96" y="87"/>
                    <a:pt x="96" y="87"/>
                    <a:pt x="96" y="87"/>
                  </a:cubicBezTo>
                  <a:lnTo>
                    <a:pt x="192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5946775" y="6257926"/>
              <a:ext cx="131763" cy="247650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0" y="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0" y="77"/>
                    <a:pt x="2" y="83"/>
                    <a:pt x="5" y="88"/>
                  </a:cubicBezTo>
                  <a:cubicBezTo>
                    <a:pt x="47" y="30"/>
                    <a:pt x="47" y="30"/>
                    <a:pt x="47" y="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6345238" y="6254751"/>
              <a:ext cx="141288" cy="254000"/>
            </a:xfrm>
            <a:custGeom>
              <a:avLst/>
              <a:gdLst/>
              <a:ahLst/>
              <a:cxnLst/>
              <a:rect l="l" t="t" r="r" b="b"/>
              <a:pathLst>
                <a:path w="50" h="90" extrusionOk="0">
                  <a:moveTo>
                    <a:pt x="5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8" y="85"/>
                    <a:pt x="50" y="79"/>
                    <a:pt x="50" y="72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5980113" y="6356351"/>
              <a:ext cx="469900" cy="185738"/>
            </a:xfrm>
            <a:custGeom>
              <a:avLst/>
              <a:gdLst/>
              <a:ahLst/>
              <a:cxnLst/>
              <a:rect l="l" t="t" r="r" b="b"/>
              <a:pathLst>
                <a:path w="167" h="66" extrusionOk="0">
                  <a:moveTo>
                    <a:pt x="84" y="2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" y="64"/>
                    <a:pt x="11" y="66"/>
                    <a:pt x="17" y="66"/>
                  </a:cubicBezTo>
                  <a:cubicBezTo>
                    <a:pt x="150" y="66"/>
                    <a:pt x="150" y="66"/>
                    <a:pt x="150" y="66"/>
                  </a:cubicBezTo>
                  <a:cubicBezTo>
                    <a:pt x="157" y="66"/>
                    <a:pt x="162" y="64"/>
                    <a:pt x="167" y="61"/>
                  </a:cubicBezTo>
                  <a:cubicBezTo>
                    <a:pt x="122" y="1"/>
                    <a:pt x="122" y="1"/>
                    <a:pt x="122" y="1"/>
                  </a:cubicBezTo>
                  <a:lnTo>
                    <a:pt x="84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10" name="Google Shape;510;p43"/>
          <p:cNvGrpSpPr/>
          <p:nvPr/>
        </p:nvGrpSpPr>
        <p:grpSpPr>
          <a:xfrm>
            <a:off x="607319" y="2221960"/>
            <a:ext cx="432197" cy="429816"/>
            <a:chOff x="4370388" y="5619750"/>
            <a:chExt cx="576262" cy="573088"/>
          </a:xfrm>
        </p:grpSpPr>
        <p:sp>
          <p:nvSpPr>
            <p:cNvPr id="511" name="Google Shape;511;p43"/>
            <p:cNvSpPr/>
            <p:nvPr/>
          </p:nvSpPr>
          <p:spPr>
            <a:xfrm>
              <a:off x="4448175" y="5653088"/>
              <a:ext cx="157163" cy="158750"/>
            </a:xfrm>
            <a:custGeom>
              <a:avLst/>
              <a:gdLst/>
              <a:ahLst/>
              <a:cxnLst/>
              <a:rect l="l" t="t" r="r" b="b"/>
              <a:pathLst>
                <a:path w="56" h="56" extrusionOk="0">
                  <a:moveTo>
                    <a:pt x="0" y="18"/>
                  </a:move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42" y="52"/>
                    <a:pt x="46" y="47"/>
                  </a:cubicBezTo>
                  <a:cubicBezTo>
                    <a:pt x="56" y="35"/>
                    <a:pt x="38" y="17"/>
                    <a:pt x="38" y="17"/>
                  </a:cubicBezTo>
                  <a:cubicBezTo>
                    <a:pt x="38" y="17"/>
                    <a:pt x="24" y="0"/>
                    <a:pt x="10" y="10"/>
                  </a:cubicBezTo>
                  <a:cubicBezTo>
                    <a:pt x="5" y="13"/>
                    <a:pt x="0" y="18"/>
                    <a:pt x="0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4746625" y="5954713"/>
              <a:ext cx="153988" cy="161925"/>
            </a:xfrm>
            <a:custGeom>
              <a:avLst/>
              <a:gdLst/>
              <a:ahLst/>
              <a:cxnLst/>
              <a:rect l="l" t="t" r="r" b="b"/>
              <a:pathLst>
                <a:path w="55" h="57" extrusionOk="0">
                  <a:moveTo>
                    <a:pt x="37" y="57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4" y="15"/>
                    <a:pt x="8" y="11"/>
                  </a:cubicBezTo>
                  <a:cubicBezTo>
                    <a:pt x="21" y="0"/>
                    <a:pt x="38" y="19"/>
                    <a:pt x="38" y="19"/>
                  </a:cubicBezTo>
                  <a:cubicBezTo>
                    <a:pt x="38" y="19"/>
                    <a:pt x="55" y="33"/>
                    <a:pt x="45" y="48"/>
                  </a:cubicBezTo>
                  <a:cubicBezTo>
                    <a:pt x="42" y="52"/>
                    <a:pt x="37" y="57"/>
                    <a:pt x="37" y="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4370388" y="5721350"/>
              <a:ext cx="460375" cy="471488"/>
            </a:xfrm>
            <a:custGeom>
              <a:avLst/>
              <a:gdLst/>
              <a:ahLst/>
              <a:cxnLst/>
              <a:rect l="l" t="t" r="r" b="b"/>
              <a:pathLst>
                <a:path w="164" h="167" extrusionOk="0">
                  <a:moveTo>
                    <a:pt x="77" y="88"/>
                  </a:moveTo>
                  <a:cubicBezTo>
                    <a:pt x="82" y="93"/>
                    <a:pt x="89" y="100"/>
                    <a:pt x="102" y="109"/>
                  </a:cubicBezTo>
                  <a:cubicBezTo>
                    <a:pt x="106" y="111"/>
                    <a:pt x="117" y="117"/>
                    <a:pt x="127" y="109"/>
                  </a:cubicBezTo>
                  <a:cubicBezTo>
                    <a:pt x="164" y="146"/>
                    <a:pt x="164" y="146"/>
                    <a:pt x="164" y="146"/>
                  </a:cubicBezTo>
                  <a:cubicBezTo>
                    <a:pt x="164" y="146"/>
                    <a:pt x="141" y="167"/>
                    <a:pt x="107" y="149"/>
                  </a:cubicBezTo>
                  <a:cubicBezTo>
                    <a:pt x="81" y="134"/>
                    <a:pt x="65" y="118"/>
                    <a:pt x="56" y="109"/>
                  </a:cubicBezTo>
                  <a:cubicBezTo>
                    <a:pt x="47" y="99"/>
                    <a:pt x="31" y="83"/>
                    <a:pt x="18" y="57"/>
                  </a:cubicBezTo>
                  <a:cubicBezTo>
                    <a:pt x="0" y="23"/>
                    <a:pt x="21" y="0"/>
                    <a:pt x="21" y="0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0" y="47"/>
                    <a:pt x="55" y="58"/>
                    <a:pt x="57" y="63"/>
                  </a:cubicBezTo>
                  <a:cubicBezTo>
                    <a:pt x="65" y="75"/>
                    <a:pt x="71" y="82"/>
                    <a:pt x="77" y="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4659313" y="5707063"/>
              <a:ext cx="185738" cy="192088"/>
            </a:xfrm>
            <a:custGeom>
              <a:avLst/>
              <a:gdLst/>
              <a:ahLst/>
              <a:cxnLst/>
              <a:rect l="l" t="t" r="r" b="b"/>
              <a:pathLst>
                <a:path w="66" h="68" extrusionOk="0"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4" y="64"/>
                    <a:pt x="60" y="68"/>
                    <a:pt x="54" y="67"/>
                  </a:cubicBezTo>
                  <a:cubicBezTo>
                    <a:pt x="48" y="67"/>
                    <a:pt x="44" y="62"/>
                    <a:pt x="44" y="57"/>
                  </a:cubicBezTo>
                  <a:cubicBezTo>
                    <a:pt x="46" y="38"/>
                    <a:pt x="30" y="21"/>
                    <a:pt x="10" y="19"/>
                  </a:cubicBezTo>
                  <a:cubicBezTo>
                    <a:pt x="4" y="19"/>
                    <a:pt x="0" y="14"/>
                    <a:pt x="1" y="9"/>
                  </a:cubicBezTo>
                  <a:cubicBezTo>
                    <a:pt x="1" y="6"/>
                    <a:pt x="2" y="4"/>
                    <a:pt x="4" y="2"/>
                  </a:cubicBezTo>
                  <a:cubicBezTo>
                    <a:pt x="6" y="1"/>
                    <a:pt x="9" y="0"/>
                    <a:pt x="12" y="1"/>
                  </a:cubicBezTo>
                  <a:cubicBezTo>
                    <a:pt x="27" y="2"/>
                    <a:pt x="41" y="9"/>
                    <a:pt x="51" y="20"/>
                  </a:cubicBezTo>
                  <a:cubicBezTo>
                    <a:pt x="61" y="31"/>
                    <a:pt x="66" y="45"/>
                    <a:pt x="65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4667250" y="5619750"/>
              <a:ext cx="279400" cy="287338"/>
            </a:xfrm>
            <a:custGeom>
              <a:avLst/>
              <a:gdLst/>
              <a:ahLst/>
              <a:cxnLst/>
              <a:rect l="l" t="t" r="r" b="b"/>
              <a:pathLst>
                <a:path w="99" h="102" extrusionOk="0">
                  <a:moveTo>
                    <a:pt x="76" y="31"/>
                  </a:moveTo>
                  <a:cubicBezTo>
                    <a:pt x="91" y="48"/>
                    <a:pt x="99" y="71"/>
                    <a:pt x="97" y="94"/>
                  </a:cubicBezTo>
                  <a:cubicBezTo>
                    <a:pt x="97" y="94"/>
                    <a:pt x="97" y="94"/>
                    <a:pt x="97" y="94"/>
                  </a:cubicBezTo>
                  <a:cubicBezTo>
                    <a:pt x="96" y="99"/>
                    <a:pt x="92" y="102"/>
                    <a:pt x="86" y="102"/>
                  </a:cubicBezTo>
                  <a:cubicBezTo>
                    <a:pt x="80" y="101"/>
                    <a:pt x="76" y="97"/>
                    <a:pt x="76" y="92"/>
                  </a:cubicBezTo>
                  <a:cubicBezTo>
                    <a:pt x="78" y="74"/>
                    <a:pt x="72" y="57"/>
                    <a:pt x="60" y="43"/>
                  </a:cubicBezTo>
                  <a:cubicBezTo>
                    <a:pt x="48" y="30"/>
                    <a:pt x="30" y="21"/>
                    <a:pt x="10" y="19"/>
                  </a:cubicBezTo>
                  <a:cubicBezTo>
                    <a:pt x="4" y="18"/>
                    <a:pt x="0" y="14"/>
                    <a:pt x="1" y="8"/>
                  </a:cubicBezTo>
                  <a:cubicBezTo>
                    <a:pt x="1" y="6"/>
                    <a:pt x="3" y="3"/>
                    <a:pt x="5" y="2"/>
                  </a:cubicBezTo>
                  <a:cubicBezTo>
                    <a:pt x="7" y="0"/>
                    <a:pt x="9" y="0"/>
                    <a:pt x="12" y="0"/>
                  </a:cubicBezTo>
                  <a:cubicBezTo>
                    <a:pt x="37" y="3"/>
                    <a:pt x="60" y="14"/>
                    <a:pt x="7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16" name="Google Shape;516;p43"/>
          <p:cNvSpPr/>
          <p:nvPr/>
        </p:nvSpPr>
        <p:spPr>
          <a:xfrm>
            <a:off x="600947" y="397311"/>
            <a:ext cx="405408" cy="303610"/>
          </a:xfrm>
          <a:custGeom>
            <a:avLst/>
            <a:gdLst/>
            <a:ahLst/>
            <a:cxnLst/>
            <a:rect l="l" t="t" r="r" b="b"/>
            <a:pathLst>
              <a:path w="192" h="144" extrusionOk="0">
                <a:moveTo>
                  <a:pt x="192" y="84"/>
                </a:moveTo>
                <a:cubicBezTo>
                  <a:pt x="192" y="51"/>
                  <a:pt x="165" y="24"/>
                  <a:pt x="132" y="24"/>
                </a:cubicBezTo>
                <a:cubicBezTo>
                  <a:pt x="124" y="24"/>
                  <a:pt x="115" y="26"/>
                  <a:pt x="108" y="29"/>
                </a:cubicBezTo>
                <a:cubicBezTo>
                  <a:pt x="108" y="13"/>
                  <a:pt x="94" y="0"/>
                  <a:pt x="78" y="0"/>
                </a:cubicBezTo>
                <a:cubicBezTo>
                  <a:pt x="61" y="0"/>
                  <a:pt x="48" y="13"/>
                  <a:pt x="48" y="30"/>
                </a:cubicBezTo>
                <a:cubicBezTo>
                  <a:pt x="48" y="36"/>
                  <a:pt x="48" y="36"/>
                  <a:pt x="48" y="36"/>
                </a:cubicBezTo>
                <a:cubicBezTo>
                  <a:pt x="21" y="36"/>
                  <a:pt x="0" y="60"/>
                  <a:pt x="0" y="90"/>
                </a:cubicBezTo>
                <a:cubicBezTo>
                  <a:pt x="0" y="120"/>
                  <a:pt x="21" y="144"/>
                  <a:pt x="48" y="144"/>
                </a:cubicBezTo>
                <a:cubicBezTo>
                  <a:pt x="144" y="144"/>
                  <a:pt x="144" y="144"/>
                  <a:pt x="144" y="144"/>
                </a:cubicBezTo>
                <a:cubicBezTo>
                  <a:pt x="171" y="144"/>
                  <a:pt x="192" y="120"/>
                  <a:pt x="192" y="90"/>
                </a:cubicBezTo>
                <a:cubicBezTo>
                  <a:pt x="192" y="89"/>
                  <a:pt x="192" y="88"/>
                  <a:pt x="192" y="87"/>
                </a:cubicBezTo>
                <a:cubicBezTo>
                  <a:pt x="192" y="86"/>
                  <a:pt x="192" y="85"/>
                  <a:pt x="192" y="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7" name="Google Shape;517;p43"/>
          <p:cNvSpPr/>
          <p:nvPr/>
        </p:nvSpPr>
        <p:spPr>
          <a:xfrm>
            <a:off x="2483285" y="397311"/>
            <a:ext cx="407194" cy="303610"/>
          </a:xfrm>
          <a:custGeom>
            <a:avLst/>
            <a:gdLst/>
            <a:ahLst/>
            <a:cxnLst/>
            <a:rect l="l" t="t" r="r" b="b"/>
            <a:pathLst>
              <a:path w="193" h="144" extrusionOk="0">
                <a:moveTo>
                  <a:pt x="193" y="87"/>
                </a:moveTo>
                <a:cubicBezTo>
                  <a:pt x="193" y="88"/>
                  <a:pt x="193" y="89"/>
                  <a:pt x="193" y="90"/>
                </a:cubicBezTo>
                <a:cubicBezTo>
                  <a:pt x="193" y="120"/>
                  <a:pt x="171" y="144"/>
                  <a:pt x="145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2" y="144"/>
                  <a:pt x="0" y="120"/>
                  <a:pt x="0" y="90"/>
                </a:cubicBezTo>
                <a:cubicBezTo>
                  <a:pt x="0" y="60"/>
                  <a:pt x="22" y="36"/>
                  <a:pt x="48" y="36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13"/>
                  <a:pt x="62" y="0"/>
                  <a:pt x="78" y="0"/>
                </a:cubicBezTo>
                <a:cubicBezTo>
                  <a:pt x="95" y="0"/>
                  <a:pt x="108" y="13"/>
                  <a:pt x="109" y="29"/>
                </a:cubicBezTo>
                <a:cubicBezTo>
                  <a:pt x="116" y="26"/>
                  <a:pt x="124" y="24"/>
                  <a:pt x="133" y="24"/>
                </a:cubicBezTo>
                <a:cubicBezTo>
                  <a:pt x="166" y="24"/>
                  <a:pt x="193" y="51"/>
                  <a:pt x="193" y="84"/>
                </a:cubicBezTo>
                <a:cubicBezTo>
                  <a:pt x="193" y="85"/>
                  <a:pt x="193" y="86"/>
                  <a:pt x="193" y="87"/>
                </a:cubicBezTo>
                <a:close/>
                <a:moveTo>
                  <a:pt x="94" y="119"/>
                </a:moveTo>
                <a:cubicBezTo>
                  <a:pt x="95" y="121"/>
                  <a:pt x="98" y="121"/>
                  <a:pt x="99" y="119"/>
                </a:cubicBezTo>
                <a:cubicBezTo>
                  <a:pt x="128" y="91"/>
                  <a:pt x="128" y="91"/>
                  <a:pt x="128" y="91"/>
                </a:cubicBezTo>
                <a:cubicBezTo>
                  <a:pt x="130" y="88"/>
                  <a:pt x="129" y="84"/>
                  <a:pt x="125" y="84"/>
                </a:cubicBezTo>
                <a:cubicBezTo>
                  <a:pt x="113" y="84"/>
                  <a:pt x="113" y="84"/>
                  <a:pt x="113" y="84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13" y="52"/>
                  <a:pt x="108" y="48"/>
                  <a:pt x="103" y="48"/>
                </a:cubicBezTo>
                <a:cubicBezTo>
                  <a:pt x="90" y="48"/>
                  <a:pt x="90" y="48"/>
                  <a:pt x="90" y="48"/>
                </a:cubicBezTo>
                <a:cubicBezTo>
                  <a:pt x="85" y="48"/>
                  <a:pt x="80" y="52"/>
                  <a:pt x="80" y="58"/>
                </a:cubicBezTo>
                <a:cubicBezTo>
                  <a:pt x="80" y="84"/>
                  <a:pt x="80" y="84"/>
                  <a:pt x="80" y="84"/>
                </a:cubicBezTo>
                <a:cubicBezTo>
                  <a:pt x="68" y="84"/>
                  <a:pt x="68" y="84"/>
                  <a:pt x="68" y="84"/>
                </a:cubicBezTo>
                <a:cubicBezTo>
                  <a:pt x="65" y="84"/>
                  <a:pt x="63" y="88"/>
                  <a:pt x="65" y="91"/>
                </a:cubicBezTo>
                <a:cubicBezTo>
                  <a:pt x="94" y="119"/>
                  <a:pt x="94" y="119"/>
                  <a:pt x="94" y="119"/>
                </a:cubicBezTo>
                <a:cubicBezTo>
                  <a:pt x="95" y="121"/>
                  <a:pt x="94" y="119"/>
                  <a:pt x="94" y="1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" name="Google Shape;518;p43"/>
          <p:cNvSpPr/>
          <p:nvPr/>
        </p:nvSpPr>
        <p:spPr>
          <a:xfrm>
            <a:off x="1541669" y="397311"/>
            <a:ext cx="407194" cy="303610"/>
          </a:xfrm>
          <a:custGeom>
            <a:avLst/>
            <a:gdLst/>
            <a:ahLst/>
            <a:cxnLst/>
            <a:rect l="l" t="t" r="r" b="b"/>
            <a:pathLst>
              <a:path w="193" h="144" extrusionOk="0">
                <a:moveTo>
                  <a:pt x="193" y="87"/>
                </a:moveTo>
                <a:cubicBezTo>
                  <a:pt x="193" y="88"/>
                  <a:pt x="193" y="89"/>
                  <a:pt x="193" y="90"/>
                </a:cubicBezTo>
                <a:cubicBezTo>
                  <a:pt x="193" y="120"/>
                  <a:pt x="171" y="144"/>
                  <a:pt x="144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2" y="144"/>
                  <a:pt x="0" y="120"/>
                  <a:pt x="0" y="90"/>
                </a:cubicBezTo>
                <a:cubicBezTo>
                  <a:pt x="0" y="60"/>
                  <a:pt x="22" y="36"/>
                  <a:pt x="48" y="36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13"/>
                  <a:pt x="62" y="0"/>
                  <a:pt x="78" y="0"/>
                </a:cubicBezTo>
                <a:cubicBezTo>
                  <a:pt x="95" y="0"/>
                  <a:pt x="108" y="13"/>
                  <a:pt x="108" y="29"/>
                </a:cubicBezTo>
                <a:cubicBezTo>
                  <a:pt x="116" y="26"/>
                  <a:pt x="124" y="24"/>
                  <a:pt x="132" y="24"/>
                </a:cubicBezTo>
                <a:cubicBezTo>
                  <a:pt x="166" y="24"/>
                  <a:pt x="193" y="51"/>
                  <a:pt x="193" y="84"/>
                </a:cubicBezTo>
                <a:cubicBezTo>
                  <a:pt x="193" y="85"/>
                  <a:pt x="193" y="86"/>
                  <a:pt x="193" y="87"/>
                </a:cubicBezTo>
                <a:close/>
                <a:moveTo>
                  <a:pt x="93" y="49"/>
                </a:moveTo>
                <a:cubicBezTo>
                  <a:pt x="65" y="77"/>
                  <a:pt x="65" y="77"/>
                  <a:pt x="65" y="77"/>
                </a:cubicBezTo>
                <a:cubicBezTo>
                  <a:pt x="62" y="80"/>
                  <a:pt x="64" y="84"/>
                  <a:pt x="68" y="84"/>
                </a:cubicBezTo>
                <a:cubicBezTo>
                  <a:pt x="80" y="84"/>
                  <a:pt x="80" y="84"/>
                  <a:pt x="80" y="84"/>
                </a:cubicBezTo>
                <a:cubicBezTo>
                  <a:pt x="80" y="110"/>
                  <a:pt x="80" y="110"/>
                  <a:pt x="80" y="110"/>
                </a:cubicBezTo>
                <a:cubicBezTo>
                  <a:pt x="80" y="116"/>
                  <a:pt x="85" y="120"/>
                  <a:pt x="90" y="120"/>
                </a:cubicBezTo>
                <a:cubicBezTo>
                  <a:pt x="102" y="120"/>
                  <a:pt x="102" y="120"/>
                  <a:pt x="102" y="120"/>
                </a:cubicBezTo>
                <a:cubicBezTo>
                  <a:pt x="108" y="120"/>
                  <a:pt x="113" y="116"/>
                  <a:pt x="113" y="110"/>
                </a:cubicBezTo>
                <a:cubicBezTo>
                  <a:pt x="113" y="84"/>
                  <a:pt x="113" y="84"/>
                  <a:pt x="113" y="84"/>
                </a:cubicBezTo>
                <a:cubicBezTo>
                  <a:pt x="125" y="84"/>
                  <a:pt x="125" y="84"/>
                  <a:pt x="125" y="84"/>
                </a:cubicBezTo>
                <a:cubicBezTo>
                  <a:pt x="128" y="84"/>
                  <a:pt x="130" y="80"/>
                  <a:pt x="128" y="77"/>
                </a:cubicBezTo>
                <a:cubicBezTo>
                  <a:pt x="99" y="49"/>
                  <a:pt x="99" y="49"/>
                  <a:pt x="99" y="49"/>
                </a:cubicBezTo>
                <a:cubicBezTo>
                  <a:pt x="98" y="47"/>
                  <a:pt x="95" y="47"/>
                  <a:pt x="93" y="49"/>
                </a:cubicBezTo>
                <a:cubicBezTo>
                  <a:pt x="93" y="49"/>
                  <a:pt x="95" y="47"/>
                  <a:pt x="93" y="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19" name="Google Shape;519;p43"/>
          <p:cNvGrpSpPr/>
          <p:nvPr/>
        </p:nvGrpSpPr>
        <p:grpSpPr>
          <a:xfrm>
            <a:off x="6247959" y="344179"/>
            <a:ext cx="410766" cy="409873"/>
            <a:chOff x="11463338" y="6178551"/>
            <a:chExt cx="730250" cy="728663"/>
          </a:xfrm>
        </p:grpSpPr>
        <p:sp>
          <p:nvSpPr>
            <p:cNvPr id="520" name="Google Shape;520;p43"/>
            <p:cNvSpPr/>
            <p:nvPr/>
          </p:nvSpPr>
          <p:spPr>
            <a:xfrm>
              <a:off x="11466513" y="6594476"/>
              <a:ext cx="723900" cy="312738"/>
            </a:xfrm>
            <a:custGeom>
              <a:avLst/>
              <a:gdLst/>
              <a:ahLst/>
              <a:cxnLst/>
              <a:rect l="l" t="t" r="r" b="b"/>
              <a:pathLst>
                <a:path w="193" h="83" extrusionOk="0">
                  <a:moveTo>
                    <a:pt x="96" y="59"/>
                  </a:moveTo>
                  <a:cubicBezTo>
                    <a:pt x="95" y="59"/>
                    <a:pt x="94" y="59"/>
                    <a:pt x="93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9"/>
                    <a:pt x="14" y="83"/>
                    <a:pt x="32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79" y="83"/>
                    <a:pt x="193" y="69"/>
                    <a:pt x="193" y="52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99" y="59"/>
                    <a:pt x="98" y="59"/>
                    <a:pt x="96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11463338" y="6178551"/>
              <a:ext cx="730250" cy="536575"/>
            </a:xfrm>
            <a:custGeom>
              <a:avLst/>
              <a:gdLst/>
              <a:ahLst/>
              <a:cxnLst/>
              <a:rect l="l" t="t" r="r" b="b"/>
              <a:pathLst>
                <a:path w="195" h="143" extrusionOk="0">
                  <a:moveTo>
                    <a:pt x="94" y="142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76"/>
                    <a:pt x="3" y="68"/>
                    <a:pt x="9" y="62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9" y="0"/>
                    <a:pt x="106" y="0"/>
                    <a:pt x="116" y="10"/>
                  </a:cubicBezTo>
                  <a:cubicBezTo>
                    <a:pt x="186" y="62"/>
                    <a:pt x="186" y="62"/>
                    <a:pt x="186" y="62"/>
                  </a:cubicBezTo>
                  <a:cubicBezTo>
                    <a:pt x="192" y="68"/>
                    <a:pt x="195" y="76"/>
                    <a:pt x="194" y="84"/>
                  </a:cubicBezTo>
                  <a:cubicBezTo>
                    <a:pt x="101" y="142"/>
                    <a:pt x="101" y="142"/>
                    <a:pt x="101" y="142"/>
                  </a:cubicBezTo>
                  <a:cubicBezTo>
                    <a:pt x="100" y="142"/>
                    <a:pt x="99" y="143"/>
                    <a:pt x="97" y="143"/>
                  </a:cubicBezTo>
                  <a:cubicBezTo>
                    <a:pt x="96" y="143"/>
                    <a:pt x="95" y="142"/>
                    <a:pt x="94" y="142"/>
                  </a:cubicBezTo>
                  <a:close/>
                  <a:moveTo>
                    <a:pt x="94" y="113"/>
                  </a:moveTo>
                  <a:cubicBezTo>
                    <a:pt x="96" y="115"/>
                    <a:pt x="99" y="115"/>
                    <a:pt x="101" y="113"/>
                  </a:cubicBezTo>
                  <a:cubicBezTo>
                    <a:pt x="134" y="80"/>
                    <a:pt x="134" y="80"/>
                    <a:pt x="134" y="80"/>
                  </a:cubicBezTo>
                  <a:cubicBezTo>
                    <a:pt x="137" y="77"/>
                    <a:pt x="135" y="72"/>
                    <a:pt x="131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36"/>
                    <a:pt x="111" y="31"/>
                    <a:pt x="105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84" y="31"/>
                    <a:pt x="78" y="36"/>
                    <a:pt x="78" y="4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0" y="72"/>
                    <a:pt x="58" y="77"/>
                    <a:pt x="61" y="80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6" y="115"/>
                    <a:pt x="94" y="113"/>
                    <a:pt x="94" y="1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22" name="Google Shape;522;p43"/>
          <p:cNvGrpSpPr/>
          <p:nvPr/>
        </p:nvGrpSpPr>
        <p:grpSpPr>
          <a:xfrm>
            <a:off x="5307237" y="344179"/>
            <a:ext cx="408979" cy="409873"/>
            <a:chOff x="8812213" y="6178551"/>
            <a:chExt cx="727075" cy="728663"/>
          </a:xfrm>
        </p:grpSpPr>
        <p:sp>
          <p:nvSpPr>
            <p:cNvPr id="523" name="Google Shape;523;p43"/>
            <p:cNvSpPr/>
            <p:nvPr/>
          </p:nvSpPr>
          <p:spPr>
            <a:xfrm>
              <a:off x="8815388" y="6594476"/>
              <a:ext cx="720725" cy="312738"/>
            </a:xfrm>
            <a:custGeom>
              <a:avLst/>
              <a:gdLst/>
              <a:ahLst/>
              <a:cxnLst/>
              <a:rect l="l" t="t" r="r" b="b"/>
              <a:pathLst>
                <a:path w="192" h="83" extrusionOk="0">
                  <a:moveTo>
                    <a:pt x="96" y="59"/>
                  </a:moveTo>
                  <a:cubicBezTo>
                    <a:pt x="95" y="59"/>
                    <a:pt x="94" y="59"/>
                    <a:pt x="93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9"/>
                    <a:pt x="14" y="83"/>
                    <a:pt x="31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78" y="83"/>
                    <a:pt x="192" y="69"/>
                    <a:pt x="192" y="52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8" y="59"/>
                    <a:pt x="97" y="59"/>
                    <a:pt x="96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8812213" y="6178551"/>
              <a:ext cx="727075" cy="536575"/>
            </a:xfrm>
            <a:custGeom>
              <a:avLst/>
              <a:gdLst/>
              <a:ahLst/>
              <a:cxnLst/>
              <a:rect l="l" t="t" r="r" b="b"/>
              <a:pathLst>
                <a:path w="194" h="143" extrusionOk="0">
                  <a:moveTo>
                    <a:pt x="94" y="142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76"/>
                    <a:pt x="2" y="68"/>
                    <a:pt x="8" y="62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89" y="0"/>
                    <a:pt x="105" y="0"/>
                    <a:pt x="115" y="10"/>
                  </a:cubicBezTo>
                  <a:cubicBezTo>
                    <a:pt x="186" y="62"/>
                    <a:pt x="186" y="62"/>
                    <a:pt x="186" y="62"/>
                  </a:cubicBezTo>
                  <a:cubicBezTo>
                    <a:pt x="192" y="68"/>
                    <a:pt x="194" y="76"/>
                    <a:pt x="193" y="84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99" y="142"/>
                    <a:pt x="98" y="143"/>
                    <a:pt x="97" y="143"/>
                  </a:cubicBezTo>
                  <a:cubicBezTo>
                    <a:pt x="96" y="143"/>
                    <a:pt x="95" y="142"/>
                    <a:pt x="94" y="142"/>
                  </a:cubicBezTo>
                  <a:close/>
                  <a:moveTo>
                    <a:pt x="93" y="32"/>
                  </a:moveTo>
                  <a:cubicBezTo>
                    <a:pt x="60" y="65"/>
                    <a:pt x="60" y="65"/>
                    <a:pt x="60" y="65"/>
                  </a:cubicBezTo>
                  <a:cubicBezTo>
                    <a:pt x="57" y="68"/>
                    <a:pt x="59" y="74"/>
                    <a:pt x="63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8" y="110"/>
                    <a:pt x="83" y="115"/>
                    <a:pt x="90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11" y="115"/>
                    <a:pt x="116" y="110"/>
                    <a:pt x="116" y="103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35" y="74"/>
                    <a:pt x="137" y="68"/>
                    <a:pt x="134" y="65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98" y="30"/>
                    <a:pt x="95" y="30"/>
                    <a:pt x="93" y="32"/>
                  </a:cubicBezTo>
                  <a:cubicBezTo>
                    <a:pt x="93" y="32"/>
                    <a:pt x="95" y="30"/>
                    <a:pt x="93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25" name="Google Shape;525;p43"/>
          <p:cNvSpPr/>
          <p:nvPr/>
        </p:nvSpPr>
        <p:spPr>
          <a:xfrm>
            <a:off x="3424900" y="1311088"/>
            <a:ext cx="407194" cy="350044"/>
          </a:xfrm>
          <a:custGeom>
            <a:avLst/>
            <a:gdLst/>
            <a:ahLst/>
            <a:cxnLst/>
            <a:rect l="l" t="t" r="r" b="b"/>
            <a:pathLst>
              <a:path w="193" h="166" extrusionOk="0">
                <a:moveTo>
                  <a:pt x="163" y="0"/>
                </a:moveTo>
                <a:cubicBezTo>
                  <a:pt x="145" y="0"/>
                  <a:pt x="145" y="0"/>
                  <a:pt x="145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4" y="0"/>
                  <a:pt x="0" y="13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9"/>
                  <a:pt x="14" y="132"/>
                  <a:pt x="30" y="132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5" y="154"/>
                  <a:pt x="55" y="154"/>
                  <a:pt x="55" y="154"/>
                </a:cubicBezTo>
                <a:cubicBezTo>
                  <a:pt x="55" y="159"/>
                  <a:pt x="57" y="163"/>
                  <a:pt x="62" y="165"/>
                </a:cubicBezTo>
                <a:cubicBezTo>
                  <a:pt x="63" y="166"/>
                  <a:pt x="65" y="166"/>
                  <a:pt x="67" y="166"/>
                </a:cubicBezTo>
                <a:cubicBezTo>
                  <a:pt x="70" y="166"/>
                  <a:pt x="73" y="165"/>
                  <a:pt x="75" y="162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63" y="132"/>
                  <a:pt x="163" y="132"/>
                  <a:pt x="163" y="132"/>
                </a:cubicBezTo>
                <a:cubicBezTo>
                  <a:pt x="180" y="132"/>
                  <a:pt x="193" y="119"/>
                  <a:pt x="193" y="102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193" y="30"/>
                  <a:pt x="193" y="30"/>
                  <a:pt x="193" y="30"/>
                </a:cubicBezTo>
                <a:cubicBezTo>
                  <a:pt x="193" y="13"/>
                  <a:pt x="180" y="0"/>
                  <a:pt x="163" y="0"/>
                </a:cubicBezTo>
                <a:close/>
                <a:moveTo>
                  <a:pt x="46" y="82"/>
                </a:moveTo>
                <a:cubicBezTo>
                  <a:pt x="36" y="82"/>
                  <a:pt x="27" y="74"/>
                  <a:pt x="27" y="64"/>
                </a:cubicBezTo>
                <a:cubicBezTo>
                  <a:pt x="27" y="54"/>
                  <a:pt x="36" y="46"/>
                  <a:pt x="46" y="46"/>
                </a:cubicBezTo>
                <a:cubicBezTo>
                  <a:pt x="56" y="46"/>
                  <a:pt x="64" y="54"/>
                  <a:pt x="64" y="64"/>
                </a:cubicBezTo>
                <a:cubicBezTo>
                  <a:pt x="64" y="74"/>
                  <a:pt x="56" y="82"/>
                  <a:pt x="46" y="82"/>
                </a:cubicBezTo>
                <a:close/>
                <a:moveTo>
                  <a:pt x="97" y="82"/>
                </a:moveTo>
                <a:cubicBezTo>
                  <a:pt x="87" y="82"/>
                  <a:pt x="79" y="74"/>
                  <a:pt x="79" y="64"/>
                </a:cubicBezTo>
                <a:cubicBezTo>
                  <a:pt x="79" y="54"/>
                  <a:pt x="87" y="46"/>
                  <a:pt x="97" y="46"/>
                </a:cubicBezTo>
                <a:cubicBezTo>
                  <a:pt x="107" y="46"/>
                  <a:pt x="115" y="54"/>
                  <a:pt x="115" y="64"/>
                </a:cubicBezTo>
                <a:cubicBezTo>
                  <a:pt x="115" y="74"/>
                  <a:pt x="107" y="82"/>
                  <a:pt x="97" y="82"/>
                </a:cubicBezTo>
                <a:close/>
                <a:moveTo>
                  <a:pt x="146" y="82"/>
                </a:moveTo>
                <a:cubicBezTo>
                  <a:pt x="136" y="82"/>
                  <a:pt x="128" y="74"/>
                  <a:pt x="128" y="64"/>
                </a:cubicBezTo>
                <a:cubicBezTo>
                  <a:pt x="128" y="54"/>
                  <a:pt x="136" y="46"/>
                  <a:pt x="146" y="46"/>
                </a:cubicBezTo>
                <a:cubicBezTo>
                  <a:pt x="156" y="46"/>
                  <a:pt x="164" y="54"/>
                  <a:pt x="164" y="64"/>
                </a:cubicBezTo>
                <a:cubicBezTo>
                  <a:pt x="164" y="74"/>
                  <a:pt x="156" y="82"/>
                  <a:pt x="146" y="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26" name="Google Shape;526;p43"/>
          <p:cNvGrpSpPr/>
          <p:nvPr/>
        </p:nvGrpSpPr>
        <p:grpSpPr>
          <a:xfrm>
            <a:off x="1541669" y="1283405"/>
            <a:ext cx="407194" cy="405408"/>
            <a:chOff x="5683250" y="5684838"/>
            <a:chExt cx="723900" cy="720725"/>
          </a:xfrm>
        </p:grpSpPr>
        <p:sp>
          <p:nvSpPr>
            <p:cNvPr id="527" name="Google Shape;527;p43"/>
            <p:cNvSpPr/>
            <p:nvPr/>
          </p:nvSpPr>
          <p:spPr>
            <a:xfrm>
              <a:off x="5683250" y="6135688"/>
              <a:ext cx="723900" cy="269875"/>
            </a:xfrm>
            <a:custGeom>
              <a:avLst/>
              <a:gdLst/>
              <a:ahLst/>
              <a:cxnLst/>
              <a:rect l="l" t="t" r="r" b="b"/>
              <a:pathLst>
                <a:path w="193" h="72" extrusionOk="0">
                  <a:moveTo>
                    <a:pt x="193" y="12"/>
                  </a:moveTo>
                  <a:cubicBezTo>
                    <a:pt x="193" y="5"/>
                    <a:pt x="188" y="0"/>
                    <a:pt x="181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2" y="0"/>
                    <a:pt x="157" y="5"/>
                    <a:pt x="157" y="12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5"/>
                    <a:pt x="31" y="0"/>
                    <a:pt x="2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7"/>
                    <a:pt x="6" y="72"/>
                    <a:pt x="12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7" y="72"/>
                    <a:pt x="193" y="67"/>
                    <a:pt x="193" y="60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lnTo>
                    <a:pt x="193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5810250" y="5684838"/>
              <a:ext cx="468312" cy="498475"/>
            </a:xfrm>
            <a:custGeom>
              <a:avLst/>
              <a:gdLst/>
              <a:ahLst/>
              <a:cxnLst/>
              <a:rect l="l" t="t" r="r" b="b"/>
              <a:pathLst>
                <a:path w="125" h="133" extrusionOk="0">
                  <a:moveTo>
                    <a:pt x="57" y="130"/>
                  </a:moveTo>
                  <a:cubicBezTo>
                    <a:pt x="4" y="77"/>
                    <a:pt x="4" y="77"/>
                    <a:pt x="4" y="77"/>
                  </a:cubicBezTo>
                  <a:cubicBezTo>
                    <a:pt x="0" y="73"/>
                    <a:pt x="3" y="64"/>
                    <a:pt x="10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8"/>
                    <a:pt x="41" y="0"/>
                    <a:pt x="51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0"/>
                    <a:pt x="93" y="8"/>
                    <a:pt x="93" y="18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2" y="64"/>
                    <a:pt x="125" y="73"/>
                    <a:pt x="120" y="77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5" y="133"/>
                    <a:pt x="60" y="133"/>
                    <a:pt x="57" y="130"/>
                  </a:cubicBezTo>
                  <a:cubicBezTo>
                    <a:pt x="57" y="130"/>
                    <a:pt x="60" y="133"/>
                    <a:pt x="57" y="1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29" name="Google Shape;529;p43"/>
          <p:cNvGrpSpPr/>
          <p:nvPr/>
        </p:nvGrpSpPr>
        <p:grpSpPr>
          <a:xfrm>
            <a:off x="600054" y="1282513"/>
            <a:ext cx="407194" cy="407194"/>
            <a:chOff x="4354513" y="5681663"/>
            <a:chExt cx="723900" cy="723900"/>
          </a:xfrm>
        </p:grpSpPr>
        <p:sp>
          <p:nvSpPr>
            <p:cNvPr id="530" name="Google Shape;530;p43"/>
            <p:cNvSpPr/>
            <p:nvPr/>
          </p:nvSpPr>
          <p:spPr>
            <a:xfrm>
              <a:off x="4354513" y="6135688"/>
              <a:ext cx="723900" cy="269875"/>
            </a:xfrm>
            <a:custGeom>
              <a:avLst/>
              <a:gdLst/>
              <a:ahLst/>
              <a:cxnLst/>
              <a:rect l="l" t="t" r="r" b="b"/>
              <a:pathLst>
                <a:path w="193" h="72" extrusionOk="0">
                  <a:moveTo>
                    <a:pt x="193" y="12"/>
                  </a:moveTo>
                  <a:cubicBezTo>
                    <a:pt x="193" y="5"/>
                    <a:pt x="188" y="0"/>
                    <a:pt x="181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2" y="0"/>
                    <a:pt x="157" y="5"/>
                    <a:pt x="157" y="12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5"/>
                    <a:pt x="31" y="0"/>
                    <a:pt x="2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7"/>
                    <a:pt x="6" y="72"/>
                    <a:pt x="12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8" y="72"/>
                    <a:pt x="193" y="67"/>
                    <a:pt x="193" y="60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lnTo>
                    <a:pt x="193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4483100" y="5681663"/>
              <a:ext cx="468312" cy="498475"/>
            </a:xfrm>
            <a:custGeom>
              <a:avLst/>
              <a:gdLst/>
              <a:ahLst/>
              <a:cxnLst/>
              <a:rect l="l" t="t" r="r" b="b"/>
              <a:pathLst>
                <a:path w="125" h="133" extrusionOk="0">
                  <a:moveTo>
                    <a:pt x="57" y="3"/>
                  </a:moveTo>
                  <a:cubicBezTo>
                    <a:pt x="5" y="55"/>
                    <a:pt x="5" y="55"/>
                    <a:pt x="5" y="55"/>
                  </a:cubicBezTo>
                  <a:cubicBezTo>
                    <a:pt x="0" y="60"/>
                    <a:pt x="3" y="68"/>
                    <a:pt x="10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33" y="125"/>
                    <a:pt x="41" y="133"/>
                    <a:pt x="51" y="133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84" y="133"/>
                    <a:pt x="93" y="125"/>
                    <a:pt x="93" y="114"/>
                  </a:cubicBezTo>
                  <a:cubicBezTo>
                    <a:pt x="93" y="68"/>
                    <a:pt x="93" y="68"/>
                    <a:pt x="93" y="68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22" y="68"/>
                    <a:pt x="125" y="60"/>
                    <a:pt x="121" y="55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5" y="0"/>
                    <a:pt x="60" y="0"/>
                    <a:pt x="57" y="3"/>
                  </a:cubicBezTo>
                  <a:cubicBezTo>
                    <a:pt x="57" y="3"/>
                    <a:pt x="60" y="0"/>
                    <a:pt x="57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2" name="Google Shape;532;p43"/>
          <p:cNvSpPr/>
          <p:nvPr/>
        </p:nvSpPr>
        <p:spPr>
          <a:xfrm>
            <a:off x="2484177" y="1283405"/>
            <a:ext cx="405408" cy="405408"/>
          </a:xfrm>
          <a:custGeom>
            <a:avLst/>
            <a:gdLst/>
            <a:ahLst/>
            <a:cxnLst/>
            <a:rect l="l" t="t" r="r" b="b"/>
            <a:pathLst>
              <a:path w="192" h="192" extrusionOk="0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14" y="147"/>
                </a:moveTo>
                <a:cubicBezTo>
                  <a:pt x="114" y="157"/>
                  <a:pt x="106" y="165"/>
                  <a:pt x="96" y="165"/>
                </a:cubicBezTo>
                <a:cubicBezTo>
                  <a:pt x="86" y="165"/>
                  <a:pt x="78" y="157"/>
                  <a:pt x="78" y="147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83"/>
                  <a:pt x="86" y="75"/>
                  <a:pt x="96" y="75"/>
                </a:cubicBezTo>
                <a:cubicBezTo>
                  <a:pt x="106" y="75"/>
                  <a:pt x="114" y="83"/>
                  <a:pt x="114" y="93"/>
                </a:cubicBezTo>
                <a:lnTo>
                  <a:pt x="114" y="147"/>
                </a:lnTo>
                <a:close/>
                <a:moveTo>
                  <a:pt x="96" y="63"/>
                </a:moveTo>
                <a:cubicBezTo>
                  <a:pt x="86" y="63"/>
                  <a:pt x="78" y="55"/>
                  <a:pt x="78" y="45"/>
                </a:cubicBezTo>
                <a:cubicBezTo>
                  <a:pt x="78" y="35"/>
                  <a:pt x="86" y="27"/>
                  <a:pt x="96" y="27"/>
                </a:cubicBezTo>
                <a:cubicBezTo>
                  <a:pt x="106" y="27"/>
                  <a:pt x="114" y="35"/>
                  <a:pt x="114" y="45"/>
                </a:cubicBezTo>
                <a:cubicBezTo>
                  <a:pt x="114" y="55"/>
                  <a:pt x="106" y="63"/>
                  <a:pt x="96" y="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33" name="Google Shape;533;p43"/>
          <p:cNvGrpSpPr/>
          <p:nvPr/>
        </p:nvGrpSpPr>
        <p:grpSpPr>
          <a:xfrm>
            <a:off x="1536311" y="2237365"/>
            <a:ext cx="417910" cy="371475"/>
            <a:chOff x="2351087" y="5819775"/>
            <a:chExt cx="742951" cy="660400"/>
          </a:xfrm>
        </p:grpSpPr>
        <p:sp>
          <p:nvSpPr>
            <p:cNvPr id="534" name="Google Shape;534;p43"/>
            <p:cNvSpPr/>
            <p:nvPr/>
          </p:nvSpPr>
          <p:spPr>
            <a:xfrm>
              <a:off x="2617788" y="6122988"/>
              <a:ext cx="214313" cy="217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2805113" y="6307138"/>
              <a:ext cx="123825" cy="12065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25" y="32"/>
                  </a:moveTo>
                  <a:cubicBezTo>
                    <a:pt x="23" y="32"/>
                    <a:pt x="21" y="31"/>
                    <a:pt x="20" y="3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0" y="5"/>
                    <a:pt x="2" y="2"/>
                  </a:cubicBezTo>
                  <a:cubicBezTo>
                    <a:pt x="5" y="0"/>
                    <a:pt x="10" y="0"/>
                    <a:pt x="12" y="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3" y="23"/>
                    <a:pt x="33" y="27"/>
                    <a:pt x="30" y="30"/>
                  </a:cubicBezTo>
                  <a:cubicBezTo>
                    <a:pt x="29" y="31"/>
                    <a:pt x="27" y="32"/>
                    <a:pt x="25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2351087" y="5819775"/>
              <a:ext cx="742951" cy="244475"/>
            </a:xfrm>
            <a:custGeom>
              <a:avLst/>
              <a:gdLst/>
              <a:ahLst/>
              <a:cxnLst/>
              <a:rect l="l" t="t" r="r" b="b"/>
              <a:pathLst>
                <a:path w="198" h="65" extrusionOk="0">
                  <a:moveTo>
                    <a:pt x="189" y="15"/>
                  </a:moveTo>
                  <a:cubicBezTo>
                    <a:pt x="189" y="15"/>
                    <a:pt x="181" y="2"/>
                    <a:pt x="167" y="0"/>
                  </a:cubicBezTo>
                  <a:cubicBezTo>
                    <a:pt x="165" y="0"/>
                    <a:pt x="132" y="0"/>
                    <a:pt x="99" y="0"/>
                  </a:cubicBezTo>
                  <a:cubicBezTo>
                    <a:pt x="66" y="0"/>
                    <a:pt x="33" y="0"/>
                    <a:pt x="32" y="0"/>
                  </a:cubicBezTo>
                  <a:cubicBezTo>
                    <a:pt x="18" y="2"/>
                    <a:pt x="9" y="15"/>
                    <a:pt x="9" y="15"/>
                  </a:cubicBezTo>
                  <a:cubicBezTo>
                    <a:pt x="1" y="25"/>
                    <a:pt x="0" y="43"/>
                    <a:pt x="11" y="54"/>
                  </a:cubicBezTo>
                  <a:cubicBezTo>
                    <a:pt x="22" y="65"/>
                    <a:pt x="40" y="65"/>
                    <a:pt x="52" y="54"/>
                  </a:cubicBezTo>
                  <a:cubicBezTo>
                    <a:pt x="56" y="50"/>
                    <a:pt x="59" y="44"/>
                    <a:pt x="60" y="39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40" y="44"/>
                    <a:pt x="143" y="50"/>
                    <a:pt x="147" y="54"/>
                  </a:cubicBezTo>
                  <a:cubicBezTo>
                    <a:pt x="158" y="65"/>
                    <a:pt x="177" y="65"/>
                    <a:pt x="188" y="54"/>
                  </a:cubicBezTo>
                  <a:cubicBezTo>
                    <a:pt x="198" y="43"/>
                    <a:pt x="198" y="25"/>
                    <a:pt x="189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2378075" y="5984875"/>
              <a:ext cx="693738" cy="495300"/>
            </a:xfrm>
            <a:custGeom>
              <a:avLst/>
              <a:gdLst/>
              <a:ahLst/>
              <a:cxnLst/>
              <a:rect l="l" t="t" r="r" b="b"/>
              <a:pathLst>
                <a:path w="185" h="132" extrusionOk="0">
                  <a:moveTo>
                    <a:pt x="160" y="24"/>
                  </a:moveTo>
                  <a:cubicBezTo>
                    <a:pt x="151" y="24"/>
                    <a:pt x="143" y="20"/>
                    <a:pt x="136" y="14"/>
                  </a:cubicBezTo>
                  <a:cubicBezTo>
                    <a:pt x="133" y="10"/>
                    <a:pt x="130" y="5"/>
                    <a:pt x="128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5"/>
                    <a:pt x="52" y="10"/>
                    <a:pt x="48" y="14"/>
                  </a:cubicBezTo>
                  <a:cubicBezTo>
                    <a:pt x="42" y="20"/>
                    <a:pt x="33" y="24"/>
                    <a:pt x="24" y="24"/>
                  </a:cubicBezTo>
                  <a:cubicBezTo>
                    <a:pt x="19" y="24"/>
                    <a:pt x="15" y="23"/>
                    <a:pt x="10" y="21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20"/>
                    <a:pt x="12" y="132"/>
                    <a:pt x="26" y="132"/>
                  </a:cubicBezTo>
                  <a:cubicBezTo>
                    <a:pt x="159" y="132"/>
                    <a:pt x="159" y="132"/>
                    <a:pt x="159" y="132"/>
                  </a:cubicBezTo>
                  <a:cubicBezTo>
                    <a:pt x="173" y="132"/>
                    <a:pt x="185" y="120"/>
                    <a:pt x="185" y="106"/>
                  </a:cubicBezTo>
                  <a:cubicBezTo>
                    <a:pt x="174" y="21"/>
                    <a:pt x="174" y="21"/>
                    <a:pt x="174" y="21"/>
                  </a:cubicBezTo>
                  <a:cubicBezTo>
                    <a:pt x="170" y="23"/>
                    <a:pt x="165" y="24"/>
                    <a:pt x="160" y="24"/>
                  </a:cubicBezTo>
                  <a:close/>
                  <a:moveTo>
                    <a:pt x="92" y="110"/>
                  </a:moveTo>
                  <a:cubicBezTo>
                    <a:pt x="68" y="110"/>
                    <a:pt x="49" y="90"/>
                    <a:pt x="49" y="66"/>
                  </a:cubicBezTo>
                  <a:cubicBezTo>
                    <a:pt x="49" y="42"/>
                    <a:pt x="68" y="22"/>
                    <a:pt x="92" y="22"/>
                  </a:cubicBezTo>
                  <a:cubicBezTo>
                    <a:pt x="117" y="22"/>
                    <a:pt x="136" y="42"/>
                    <a:pt x="136" y="66"/>
                  </a:cubicBezTo>
                  <a:cubicBezTo>
                    <a:pt x="136" y="90"/>
                    <a:pt x="117" y="110"/>
                    <a:pt x="92" y="1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8" name="Google Shape;538;p43"/>
          <p:cNvSpPr/>
          <p:nvPr/>
        </p:nvSpPr>
        <p:spPr>
          <a:xfrm rot="-2520000">
            <a:off x="3451023" y="329892"/>
            <a:ext cx="444698" cy="438448"/>
          </a:xfrm>
          <a:custGeom>
            <a:avLst/>
            <a:gdLst/>
            <a:ahLst/>
            <a:cxnLst/>
            <a:rect l="l" t="t" r="r" b="b"/>
            <a:pathLst>
              <a:path w="211" h="208" extrusionOk="0">
                <a:moveTo>
                  <a:pt x="101" y="9"/>
                </a:moveTo>
                <a:cubicBezTo>
                  <a:pt x="92" y="0"/>
                  <a:pt x="78" y="1"/>
                  <a:pt x="69" y="10"/>
                </a:cubicBezTo>
                <a:cubicBezTo>
                  <a:pt x="9" y="77"/>
                  <a:pt x="9" y="77"/>
                  <a:pt x="9" y="77"/>
                </a:cubicBezTo>
                <a:cubicBezTo>
                  <a:pt x="0" y="86"/>
                  <a:pt x="1" y="100"/>
                  <a:pt x="10" y="109"/>
                </a:cubicBezTo>
                <a:cubicBezTo>
                  <a:pt x="110" y="200"/>
                  <a:pt x="110" y="200"/>
                  <a:pt x="110" y="200"/>
                </a:cubicBezTo>
                <a:cubicBezTo>
                  <a:pt x="119" y="208"/>
                  <a:pt x="134" y="207"/>
                  <a:pt x="142" y="198"/>
                </a:cubicBezTo>
                <a:cubicBezTo>
                  <a:pt x="203" y="131"/>
                  <a:pt x="203" y="131"/>
                  <a:pt x="203" y="131"/>
                </a:cubicBezTo>
                <a:cubicBezTo>
                  <a:pt x="211" y="122"/>
                  <a:pt x="210" y="108"/>
                  <a:pt x="201" y="100"/>
                </a:cubicBezTo>
                <a:lnTo>
                  <a:pt x="101" y="9"/>
                </a:lnTo>
                <a:close/>
                <a:moveTo>
                  <a:pt x="17" y="85"/>
                </a:moveTo>
                <a:cubicBezTo>
                  <a:pt x="78" y="18"/>
                  <a:pt x="78" y="18"/>
                  <a:pt x="78" y="18"/>
                </a:cubicBezTo>
                <a:cubicBezTo>
                  <a:pt x="79" y="17"/>
                  <a:pt x="79" y="16"/>
                  <a:pt x="80" y="16"/>
                </a:cubicBezTo>
                <a:cubicBezTo>
                  <a:pt x="88" y="78"/>
                  <a:pt x="88" y="78"/>
                  <a:pt x="88" y="78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6"/>
                  <a:pt x="17" y="85"/>
                  <a:pt x="17" y="85"/>
                </a:cubicBezTo>
                <a:close/>
                <a:moveTo>
                  <a:pt x="121" y="193"/>
                </a:moveTo>
                <a:cubicBezTo>
                  <a:pt x="120" y="192"/>
                  <a:pt x="119" y="192"/>
                  <a:pt x="118" y="191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7" y="100"/>
                  <a:pt x="17" y="99"/>
                  <a:pt x="16" y="98"/>
                </a:cubicBezTo>
                <a:cubicBezTo>
                  <a:pt x="90" y="89"/>
                  <a:pt x="90" y="89"/>
                  <a:pt x="90" y="89"/>
                </a:cubicBezTo>
                <a:cubicBezTo>
                  <a:pt x="93" y="113"/>
                  <a:pt x="93" y="113"/>
                  <a:pt x="93" y="113"/>
                </a:cubicBezTo>
                <a:cubicBezTo>
                  <a:pt x="93" y="115"/>
                  <a:pt x="93" y="116"/>
                  <a:pt x="94" y="117"/>
                </a:cubicBezTo>
                <a:cubicBezTo>
                  <a:pt x="95" y="118"/>
                  <a:pt x="97" y="118"/>
                  <a:pt x="98" y="118"/>
                </a:cubicBezTo>
                <a:cubicBezTo>
                  <a:pt x="122" y="119"/>
                  <a:pt x="122" y="119"/>
                  <a:pt x="122" y="119"/>
                </a:cubicBezTo>
                <a:lnTo>
                  <a:pt x="121" y="193"/>
                </a:lnTo>
                <a:close/>
                <a:moveTo>
                  <a:pt x="103" y="107"/>
                </a:move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3" y="17"/>
                  <a:pt x="94" y="17"/>
                </a:cubicBezTo>
                <a:cubicBezTo>
                  <a:pt x="194" y="108"/>
                  <a:pt x="194" y="108"/>
                  <a:pt x="194" y="108"/>
                </a:cubicBezTo>
                <a:cubicBezTo>
                  <a:pt x="194" y="109"/>
                  <a:pt x="194" y="109"/>
                  <a:pt x="195" y="110"/>
                </a:cubicBezTo>
                <a:lnTo>
                  <a:pt x="103" y="107"/>
                </a:lnTo>
                <a:close/>
                <a:moveTo>
                  <a:pt x="194" y="124"/>
                </a:moveTo>
                <a:cubicBezTo>
                  <a:pt x="134" y="191"/>
                  <a:pt x="134" y="191"/>
                  <a:pt x="134" y="191"/>
                </a:cubicBezTo>
                <a:cubicBezTo>
                  <a:pt x="133" y="191"/>
                  <a:pt x="133" y="191"/>
                  <a:pt x="132" y="192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96" y="121"/>
                  <a:pt x="196" y="121"/>
                  <a:pt x="196" y="121"/>
                </a:cubicBezTo>
                <a:cubicBezTo>
                  <a:pt x="196" y="122"/>
                  <a:pt x="195" y="123"/>
                  <a:pt x="194" y="1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5303575" y="2215171"/>
            <a:ext cx="416303" cy="415862"/>
          </a:xfrm>
          <a:custGeom>
            <a:avLst/>
            <a:gdLst/>
            <a:ahLst/>
            <a:cxnLst/>
            <a:rect l="l" t="t" r="r" b="b"/>
            <a:pathLst>
              <a:path w="400" h="400" extrusionOk="0">
                <a:moveTo>
                  <a:pt x="200" y="0"/>
                </a:moveTo>
                <a:cubicBezTo>
                  <a:pt x="89" y="0"/>
                  <a:pt x="0" y="90"/>
                  <a:pt x="0" y="200"/>
                </a:cubicBezTo>
                <a:cubicBezTo>
                  <a:pt x="0" y="311"/>
                  <a:pt x="89" y="400"/>
                  <a:pt x="200" y="400"/>
                </a:cubicBezTo>
                <a:cubicBezTo>
                  <a:pt x="310" y="400"/>
                  <a:pt x="400" y="311"/>
                  <a:pt x="400" y="200"/>
                </a:cubicBezTo>
                <a:cubicBezTo>
                  <a:pt x="400" y="90"/>
                  <a:pt x="310" y="0"/>
                  <a:pt x="200" y="0"/>
                </a:cubicBezTo>
                <a:close/>
                <a:moveTo>
                  <a:pt x="106" y="142"/>
                </a:moveTo>
                <a:cubicBezTo>
                  <a:pt x="106" y="122"/>
                  <a:pt x="122" y="106"/>
                  <a:pt x="142" y="106"/>
                </a:cubicBezTo>
                <a:cubicBezTo>
                  <a:pt x="162" y="106"/>
                  <a:pt x="178" y="122"/>
                  <a:pt x="178" y="142"/>
                </a:cubicBezTo>
                <a:cubicBezTo>
                  <a:pt x="178" y="163"/>
                  <a:pt x="162" y="179"/>
                  <a:pt x="142" y="179"/>
                </a:cubicBezTo>
                <a:cubicBezTo>
                  <a:pt x="122" y="179"/>
                  <a:pt x="106" y="163"/>
                  <a:pt x="106" y="142"/>
                </a:cubicBezTo>
                <a:close/>
                <a:moveTo>
                  <a:pt x="135" y="278"/>
                </a:moveTo>
                <a:cubicBezTo>
                  <a:pt x="141" y="254"/>
                  <a:pt x="168" y="240"/>
                  <a:pt x="199" y="240"/>
                </a:cubicBezTo>
                <a:cubicBezTo>
                  <a:pt x="231" y="240"/>
                  <a:pt x="258" y="254"/>
                  <a:pt x="264" y="278"/>
                </a:cubicBezTo>
                <a:lnTo>
                  <a:pt x="135" y="278"/>
                </a:lnTo>
                <a:close/>
                <a:moveTo>
                  <a:pt x="254" y="179"/>
                </a:moveTo>
                <a:cubicBezTo>
                  <a:pt x="234" y="179"/>
                  <a:pt x="218" y="163"/>
                  <a:pt x="218" y="142"/>
                </a:cubicBezTo>
                <a:cubicBezTo>
                  <a:pt x="218" y="122"/>
                  <a:pt x="234" y="106"/>
                  <a:pt x="254" y="106"/>
                </a:cubicBezTo>
                <a:cubicBezTo>
                  <a:pt x="274" y="106"/>
                  <a:pt x="290" y="122"/>
                  <a:pt x="290" y="142"/>
                </a:cubicBezTo>
                <a:cubicBezTo>
                  <a:pt x="290" y="163"/>
                  <a:pt x="274" y="179"/>
                  <a:pt x="254" y="1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0" name="Google Shape;540;p43"/>
          <p:cNvGrpSpPr/>
          <p:nvPr/>
        </p:nvGrpSpPr>
        <p:grpSpPr>
          <a:xfrm>
            <a:off x="599607" y="3862820"/>
            <a:ext cx="408087" cy="341114"/>
            <a:chOff x="2002756" y="6042424"/>
            <a:chExt cx="544116" cy="454819"/>
          </a:xfrm>
        </p:grpSpPr>
        <p:sp>
          <p:nvSpPr>
            <p:cNvPr id="541" name="Google Shape;541;p43"/>
            <p:cNvSpPr/>
            <p:nvPr/>
          </p:nvSpPr>
          <p:spPr>
            <a:xfrm>
              <a:off x="2070622" y="6303171"/>
              <a:ext cx="109538" cy="194072"/>
            </a:xfrm>
            <a:custGeom>
              <a:avLst/>
              <a:gdLst/>
              <a:ahLst/>
              <a:cxnLst/>
              <a:rect l="l" t="t" r="r" b="b"/>
              <a:pathLst>
                <a:path w="39" h="69" extrusionOk="0">
                  <a:moveTo>
                    <a:pt x="2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2"/>
                    <a:pt x="7" y="69"/>
                    <a:pt x="16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32" y="69"/>
                    <a:pt x="39" y="62"/>
                    <a:pt x="39" y="5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7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002756" y="6348415"/>
              <a:ext cx="34528" cy="103585"/>
            </a:xfrm>
            <a:custGeom>
              <a:avLst/>
              <a:gdLst/>
              <a:ahLst/>
              <a:cxnLst/>
              <a:rect l="l" t="t" r="r" b="b"/>
              <a:pathLst>
                <a:path w="12" h="37" extrusionOk="0">
                  <a:moveTo>
                    <a:pt x="0" y="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7" y="37"/>
                    <a:pt x="12" y="37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7" y="0"/>
                    <a:pt x="0" y="4"/>
                    <a:pt x="0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509963" y="6348415"/>
              <a:ext cx="36909" cy="10358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6" y="37"/>
                    <a:pt x="13" y="33"/>
                    <a:pt x="13" y="2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4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087290" y="6042424"/>
              <a:ext cx="369094" cy="219075"/>
            </a:xfrm>
            <a:custGeom>
              <a:avLst/>
              <a:gdLst/>
              <a:ahLst/>
              <a:cxnLst/>
              <a:rect l="l" t="t" r="r" b="b"/>
              <a:pathLst>
                <a:path w="131" h="78" extrusionOk="0">
                  <a:moveTo>
                    <a:pt x="66" y="26"/>
                  </a:moveTo>
                  <a:cubicBezTo>
                    <a:pt x="88" y="26"/>
                    <a:pt x="106" y="44"/>
                    <a:pt x="106" y="66"/>
                  </a:cubicBezTo>
                  <a:cubicBezTo>
                    <a:pt x="106" y="73"/>
                    <a:pt x="111" y="78"/>
                    <a:pt x="119" y="78"/>
                  </a:cubicBezTo>
                  <a:cubicBezTo>
                    <a:pt x="122" y="78"/>
                    <a:pt x="126" y="77"/>
                    <a:pt x="128" y="74"/>
                  </a:cubicBezTo>
                  <a:cubicBezTo>
                    <a:pt x="130" y="72"/>
                    <a:pt x="131" y="69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8" y="0"/>
                    <a:pt x="32" y="7"/>
                    <a:pt x="20" y="20"/>
                  </a:cubicBezTo>
                  <a:cubicBezTo>
                    <a:pt x="7" y="32"/>
                    <a:pt x="1" y="48"/>
                    <a:pt x="0" y="65"/>
                  </a:cubicBezTo>
                  <a:cubicBezTo>
                    <a:pt x="0" y="69"/>
                    <a:pt x="2" y="72"/>
                    <a:pt x="4" y="74"/>
                  </a:cubicBezTo>
                  <a:cubicBezTo>
                    <a:pt x="6" y="77"/>
                    <a:pt x="10" y="78"/>
                    <a:pt x="13" y="78"/>
                  </a:cubicBezTo>
                  <a:cubicBezTo>
                    <a:pt x="20" y="78"/>
                    <a:pt x="26" y="73"/>
                    <a:pt x="26" y="66"/>
                  </a:cubicBezTo>
                  <a:cubicBezTo>
                    <a:pt x="26" y="44"/>
                    <a:pt x="44" y="26"/>
                    <a:pt x="66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2362303" y="6303171"/>
              <a:ext cx="109538" cy="194072"/>
            </a:xfrm>
            <a:custGeom>
              <a:avLst/>
              <a:gdLst/>
              <a:ahLst/>
              <a:cxnLst/>
              <a:rect l="l" t="t" r="r" b="b"/>
              <a:pathLst>
                <a:path w="39" h="69" extrusionOk="0">
                  <a:moveTo>
                    <a:pt x="2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2"/>
                    <a:pt x="7" y="69"/>
                    <a:pt x="16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32" y="69"/>
                    <a:pt x="39" y="62"/>
                    <a:pt x="39" y="5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7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46" name="Google Shape;546;p43"/>
          <p:cNvSpPr/>
          <p:nvPr/>
        </p:nvSpPr>
        <p:spPr>
          <a:xfrm>
            <a:off x="3471334" y="3844514"/>
            <a:ext cx="314325" cy="377726"/>
          </a:xfrm>
          <a:custGeom>
            <a:avLst/>
            <a:gdLst/>
            <a:ahLst/>
            <a:cxnLst/>
            <a:rect l="l" t="t" r="r" b="b"/>
            <a:pathLst>
              <a:path w="149" h="179" extrusionOk="0">
                <a:moveTo>
                  <a:pt x="130" y="57"/>
                </a:moveTo>
                <a:cubicBezTo>
                  <a:pt x="123" y="52"/>
                  <a:pt x="115" y="46"/>
                  <a:pt x="109" y="39"/>
                </a:cubicBezTo>
                <a:cubicBezTo>
                  <a:pt x="102" y="28"/>
                  <a:pt x="96" y="16"/>
                  <a:pt x="90" y="4"/>
                </a:cubicBezTo>
                <a:cubicBezTo>
                  <a:pt x="89" y="3"/>
                  <a:pt x="88" y="1"/>
                  <a:pt x="87" y="0"/>
                </a:cubicBezTo>
                <a:cubicBezTo>
                  <a:pt x="86" y="2"/>
                  <a:pt x="85" y="3"/>
                  <a:pt x="84" y="4"/>
                </a:cubicBezTo>
                <a:cubicBezTo>
                  <a:pt x="84" y="5"/>
                  <a:pt x="84" y="6"/>
                  <a:pt x="84" y="6"/>
                </a:cubicBezTo>
                <a:cubicBezTo>
                  <a:pt x="80" y="37"/>
                  <a:pt x="76" y="68"/>
                  <a:pt x="72" y="98"/>
                </a:cubicBezTo>
                <a:cubicBezTo>
                  <a:pt x="71" y="106"/>
                  <a:pt x="69" y="114"/>
                  <a:pt x="68" y="122"/>
                </a:cubicBezTo>
                <a:cubicBezTo>
                  <a:pt x="66" y="121"/>
                  <a:pt x="64" y="120"/>
                  <a:pt x="63" y="119"/>
                </a:cubicBezTo>
                <a:cubicBezTo>
                  <a:pt x="48" y="109"/>
                  <a:pt x="32" y="108"/>
                  <a:pt x="16" y="116"/>
                </a:cubicBezTo>
                <a:cubicBezTo>
                  <a:pt x="5" y="122"/>
                  <a:pt x="0" y="134"/>
                  <a:pt x="2" y="146"/>
                </a:cubicBezTo>
                <a:cubicBezTo>
                  <a:pt x="4" y="155"/>
                  <a:pt x="9" y="162"/>
                  <a:pt x="16" y="168"/>
                </a:cubicBezTo>
                <a:cubicBezTo>
                  <a:pt x="31" y="178"/>
                  <a:pt x="53" y="179"/>
                  <a:pt x="66" y="170"/>
                </a:cubicBezTo>
                <a:cubicBezTo>
                  <a:pt x="75" y="164"/>
                  <a:pt x="79" y="156"/>
                  <a:pt x="79" y="145"/>
                </a:cubicBezTo>
                <a:cubicBezTo>
                  <a:pt x="82" y="118"/>
                  <a:pt x="86" y="92"/>
                  <a:pt x="89" y="65"/>
                </a:cubicBezTo>
                <a:cubicBezTo>
                  <a:pt x="90" y="58"/>
                  <a:pt x="91" y="51"/>
                  <a:pt x="92" y="43"/>
                </a:cubicBezTo>
                <a:cubicBezTo>
                  <a:pt x="95" y="47"/>
                  <a:pt x="96" y="51"/>
                  <a:pt x="99" y="53"/>
                </a:cubicBezTo>
                <a:cubicBezTo>
                  <a:pt x="106" y="59"/>
                  <a:pt x="113" y="65"/>
                  <a:pt x="120" y="70"/>
                </a:cubicBezTo>
                <a:cubicBezTo>
                  <a:pt x="128" y="77"/>
                  <a:pt x="134" y="85"/>
                  <a:pt x="133" y="96"/>
                </a:cubicBezTo>
                <a:cubicBezTo>
                  <a:pt x="133" y="98"/>
                  <a:pt x="134" y="100"/>
                  <a:pt x="134" y="102"/>
                </a:cubicBezTo>
                <a:cubicBezTo>
                  <a:pt x="136" y="101"/>
                  <a:pt x="138" y="100"/>
                  <a:pt x="139" y="99"/>
                </a:cubicBezTo>
                <a:cubicBezTo>
                  <a:pt x="149" y="84"/>
                  <a:pt x="145" y="67"/>
                  <a:pt x="130" y="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7" name="Google Shape;547;p43"/>
          <p:cNvSpPr/>
          <p:nvPr/>
        </p:nvSpPr>
        <p:spPr>
          <a:xfrm>
            <a:off x="1536311" y="2929397"/>
            <a:ext cx="417910" cy="333970"/>
          </a:xfrm>
          <a:custGeom>
            <a:avLst/>
            <a:gdLst/>
            <a:ahLst/>
            <a:cxnLst/>
            <a:rect l="l" t="t" r="r" b="b"/>
            <a:pathLst>
              <a:path w="198" h="158" extrusionOk="0">
                <a:moveTo>
                  <a:pt x="169" y="0"/>
                </a:moveTo>
                <a:cubicBezTo>
                  <a:pt x="29" y="0"/>
                  <a:pt x="29" y="0"/>
                  <a:pt x="29" y="0"/>
                </a:cubicBezTo>
                <a:cubicBezTo>
                  <a:pt x="13" y="0"/>
                  <a:pt x="0" y="16"/>
                  <a:pt x="0" y="35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42"/>
                  <a:pt x="13" y="158"/>
                  <a:pt x="29" y="158"/>
                </a:cubicBezTo>
                <a:cubicBezTo>
                  <a:pt x="169" y="158"/>
                  <a:pt x="169" y="158"/>
                  <a:pt x="169" y="158"/>
                </a:cubicBezTo>
                <a:cubicBezTo>
                  <a:pt x="185" y="158"/>
                  <a:pt x="198" y="142"/>
                  <a:pt x="198" y="123"/>
                </a:cubicBezTo>
                <a:cubicBezTo>
                  <a:pt x="198" y="35"/>
                  <a:pt x="198" y="35"/>
                  <a:pt x="198" y="35"/>
                </a:cubicBezTo>
                <a:cubicBezTo>
                  <a:pt x="198" y="16"/>
                  <a:pt x="185" y="0"/>
                  <a:pt x="169" y="0"/>
                </a:cubicBezTo>
                <a:close/>
                <a:moveTo>
                  <a:pt x="137" y="86"/>
                </a:moveTo>
                <a:cubicBezTo>
                  <a:pt x="108" y="57"/>
                  <a:pt x="108" y="57"/>
                  <a:pt x="108" y="57"/>
                </a:cubicBezTo>
                <a:cubicBezTo>
                  <a:pt x="77" y="111"/>
                  <a:pt x="77" y="111"/>
                  <a:pt x="77" y="111"/>
                </a:cubicBezTo>
                <a:cubicBezTo>
                  <a:pt x="53" y="83"/>
                  <a:pt x="53" y="83"/>
                  <a:pt x="53" y="83"/>
                </a:cubicBezTo>
                <a:cubicBezTo>
                  <a:pt x="25" y="132"/>
                  <a:pt x="25" y="132"/>
                  <a:pt x="25" y="132"/>
                </a:cubicBezTo>
                <a:cubicBezTo>
                  <a:pt x="21" y="127"/>
                  <a:pt x="19" y="122"/>
                  <a:pt x="19" y="115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27"/>
                  <a:pt x="27" y="17"/>
                  <a:pt x="38" y="17"/>
                </a:cubicBezTo>
                <a:cubicBezTo>
                  <a:pt x="161" y="17"/>
                  <a:pt x="161" y="17"/>
                  <a:pt x="161" y="17"/>
                </a:cubicBezTo>
                <a:cubicBezTo>
                  <a:pt x="166" y="17"/>
                  <a:pt x="171" y="20"/>
                  <a:pt x="175" y="24"/>
                </a:cubicBezTo>
                <a:lnTo>
                  <a:pt x="137" y="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8" name="Google Shape;548;p43"/>
          <p:cNvGrpSpPr/>
          <p:nvPr/>
        </p:nvGrpSpPr>
        <p:grpSpPr>
          <a:xfrm>
            <a:off x="6208669" y="2922253"/>
            <a:ext cx="489347" cy="348259"/>
            <a:chOff x="204788" y="6362700"/>
            <a:chExt cx="869950" cy="619126"/>
          </a:xfrm>
        </p:grpSpPr>
        <p:sp>
          <p:nvSpPr>
            <p:cNvPr id="549" name="Google Shape;549;p43"/>
            <p:cNvSpPr/>
            <p:nvPr/>
          </p:nvSpPr>
          <p:spPr>
            <a:xfrm>
              <a:off x="474663" y="6362700"/>
              <a:ext cx="600075" cy="600075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0"/>
                    <a:pt x="80" y="160"/>
                  </a:cubicBezTo>
                  <a:cubicBezTo>
                    <a:pt x="124" y="160"/>
                    <a:pt x="160" y="125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50" y="21"/>
                  </a:moveTo>
                  <a:cubicBezTo>
                    <a:pt x="65" y="21"/>
                    <a:pt x="77" y="33"/>
                    <a:pt x="77" y="48"/>
                  </a:cubicBezTo>
                  <a:cubicBezTo>
                    <a:pt x="77" y="62"/>
                    <a:pt x="65" y="74"/>
                    <a:pt x="50" y="74"/>
                  </a:cubicBezTo>
                  <a:cubicBezTo>
                    <a:pt x="35" y="74"/>
                    <a:pt x="24" y="62"/>
                    <a:pt x="24" y="48"/>
                  </a:cubicBezTo>
                  <a:cubicBezTo>
                    <a:pt x="24" y="33"/>
                    <a:pt x="35" y="21"/>
                    <a:pt x="50" y="21"/>
                  </a:cubicBezTo>
                  <a:close/>
                  <a:moveTo>
                    <a:pt x="50" y="136"/>
                  </a:moveTo>
                  <a:cubicBezTo>
                    <a:pt x="35" y="136"/>
                    <a:pt x="24" y="124"/>
                    <a:pt x="24" y="110"/>
                  </a:cubicBezTo>
                  <a:cubicBezTo>
                    <a:pt x="24" y="95"/>
                    <a:pt x="35" y="83"/>
                    <a:pt x="50" y="83"/>
                  </a:cubicBezTo>
                  <a:cubicBezTo>
                    <a:pt x="65" y="83"/>
                    <a:pt x="77" y="95"/>
                    <a:pt x="77" y="110"/>
                  </a:cubicBezTo>
                  <a:cubicBezTo>
                    <a:pt x="77" y="124"/>
                    <a:pt x="65" y="136"/>
                    <a:pt x="50" y="136"/>
                  </a:cubicBezTo>
                  <a:close/>
                  <a:moveTo>
                    <a:pt x="72" y="80"/>
                  </a:moveTo>
                  <a:cubicBezTo>
                    <a:pt x="72" y="74"/>
                    <a:pt x="77" y="69"/>
                    <a:pt x="83" y="69"/>
                  </a:cubicBezTo>
                  <a:cubicBezTo>
                    <a:pt x="89" y="69"/>
                    <a:pt x="93" y="74"/>
                    <a:pt x="93" y="80"/>
                  </a:cubicBezTo>
                  <a:cubicBezTo>
                    <a:pt x="93" y="86"/>
                    <a:pt x="89" y="91"/>
                    <a:pt x="83" y="91"/>
                  </a:cubicBezTo>
                  <a:cubicBezTo>
                    <a:pt x="77" y="91"/>
                    <a:pt x="72" y="86"/>
                    <a:pt x="72" y="80"/>
                  </a:cubicBezTo>
                  <a:close/>
                  <a:moveTo>
                    <a:pt x="112" y="136"/>
                  </a:moveTo>
                  <a:cubicBezTo>
                    <a:pt x="98" y="136"/>
                    <a:pt x="86" y="124"/>
                    <a:pt x="86" y="110"/>
                  </a:cubicBezTo>
                  <a:cubicBezTo>
                    <a:pt x="86" y="95"/>
                    <a:pt x="98" y="83"/>
                    <a:pt x="112" y="83"/>
                  </a:cubicBezTo>
                  <a:cubicBezTo>
                    <a:pt x="127" y="83"/>
                    <a:pt x="139" y="95"/>
                    <a:pt x="139" y="110"/>
                  </a:cubicBezTo>
                  <a:cubicBezTo>
                    <a:pt x="139" y="124"/>
                    <a:pt x="127" y="136"/>
                    <a:pt x="112" y="136"/>
                  </a:cubicBezTo>
                  <a:close/>
                  <a:moveTo>
                    <a:pt x="112" y="74"/>
                  </a:moveTo>
                  <a:cubicBezTo>
                    <a:pt x="98" y="74"/>
                    <a:pt x="86" y="62"/>
                    <a:pt x="86" y="48"/>
                  </a:cubicBezTo>
                  <a:cubicBezTo>
                    <a:pt x="86" y="33"/>
                    <a:pt x="98" y="21"/>
                    <a:pt x="112" y="21"/>
                  </a:cubicBezTo>
                  <a:cubicBezTo>
                    <a:pt x="127" y="21"/>
                    <a:pt x="139" y="33"/>
                    <a:pt x="139" y="48"/>
                  </a:cubicBezTo>
                  <a:cubicBezTo>
                    <a:pt x="139" y="62"/>
                    <a:pt x="127" y="74"/>
                    <a:pt x="112" y="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590551" y="6472238"/>
              <a:ext cx="142875" cy="1412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823913" y="6472238"/>
              <a:ext cx="142875" cy="1412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823913" y="6704013"/>
              <a:ext cx="142875" cy="13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590551" y="6704013"/>
              <a:ext cx="142875" cy="13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04788" y="6805613"/>
              <a:ext cx="396875" cy="176213"/>
            </a:xfrm>
            <a:custGeom>
              <a:avLst/>
              <a:gdLst/>
              <a:ahLst/>
              <a:cxnLst/>
              <a:rect l="l" t="t" r="r" b="b"/>
              <a:pathLst>
                <a:path w="106" h="47" extrusionOk="0">
                  <a:moveTo>
                    <a:pt x="96" y="29"/>
                  </a:moveTo>
                  <a:cubicBezTo>
                    <a:pt x="77" y="42"/>
                    <a:pt x="67" y="34"/>
                    <a:pt x="51" y="18"/>
                  </a:cubicBezTo>
                  <a:cubicBezTo>
                    <a:pt x="43" y="9"/>
                    <a:pt x="35" y="0"/>
                    <a:pt x="24" y="2"/>
                  </a:cubicBezTo>
                  <a:cubicBezTo>
                    <a:pt x="16" y="2"/>
                    <a:pt x="9" y="8"/>
                    <a:pt x="1" y="20"/>
                  </a:cubicBezTo>
                  <a:cubicBezTo>
                    <a:pt x="0" y="23"/>
                    <a:pt x="0" y="26"/>
                    <a:pt x="3" y="28"/>
                  </a:cubicBezTo>
                  <a:cubicBezTo>
                    <a:pt x="5" y="29"/>
                    <a:pt x="9" y="28"/>
                    <a:pt x="10" y="26"/>
                  </a:cubicBezTo>
                  <a:cubicBezTo>
                    <a:pt x="16" y="17"/>
                    <a:pt x="21" y="13"/>
                    <a:pt x="25" y="12"/>
                  </a:cubicBezTo>
                  <a:cubicBezTo>
                    <a:pt x="30" y="12"/>
                    <a:pt x="37" y="18"/>
                    <a:pt x="44" y="25"/>
                  </a:cubicBezTo>
                  <a:cubicBezTo>
                    <a:pt x="53" y="35"/>
                    <a:pt x="64" y="47"/>
                    <a:pt x="79" y="47"/>
                  </a:cubicBezTo>
                  <a:cubicBezTo>
                    <a:pt x="86" y="47"/>
                    <a:pt x="94" y="44"/>
                    <a:pt x="103" y="38"/>
                  </a:cubicBezTo>
                  <a:cubicBezTo>
                    <a:pt x="105" y="36"/>
                    <a:pt x="106" y="32"/>
                    <a:pt x="104" y="30"/>
                  </a:cubicBezTo>
                  <a:cubicBezTo>
                    <a:pt x="102" y="28"/>
                    <a:pt x="99" y="27"/>
                    <a:pt x="96" y="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55" name="Google Shape;555;p43"/>
          <p:cNvSpPr/>
          <p:nvPr/>
        </p:nvSpPr>
        <p:spPr>
          <a:xfrm>
            <a:off x="1541669" y="3856122"/>
            <a:ext cx="407194" cy="354508"/>
          </a:xfrm>
          <a:custGeom>
            <a:avLst/>
            <a:gdLst/>
            <a:ahLst/>
            <a:cxnLst/>
            <a:rect l="l" t="t" r="r" b="b"/>
            <a:pathLst>
              <a:path w="193" h="168" extrusionOk="0">
                <a:moveTo>
                  <a:pt x="164" y="107"/>
                </a:moveTo>
                <a:cubicBezTo>
                  <a:pt x="144" y="65"/>
                  <a:pt x="144" y="65"/>
                  <a:pt x="144" y="65"/>
                </a:cubicBezTo>
                <a:cubicBezTo>
                  <a:pt x="142" y="61"/>
                  <a:pt x="140" y="57"/>
                  <a:pt x="136" y="55"/>
                </a:cubicBezTo>
                <a:cubicBezTo>
                  <a:pt x="130" y="52"/>
                  <a:pt x="123" y="55"/>
                  <a:pt x="120" y="61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89" y="11"/>
                  <a:pt x="89" y="11"/>
                  <a:pt x="89" y="11"/>
                </a:cubicBezTo>
                <a:cubicBezTo>
                  <a:pt x="88" y="4"/>
                  <a:pt x="81" y="0"/>
                  <a:pt x="75" y="1"/>
                </a:cubicBezTo>
                <a:cubicBezTo>
                  <a:pt x="70" y="2"/>
                  <a:pt x="67" y="5"/>
                  <a:pt x="65" y="10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32"/>
                  <a:pt x="0" y="132"/>
                  <a:pt x="0" y="132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5" y="132"/>
                  <a:pt x="38" y="131"/>
                  <a:pt x="40" y="130"/>
                </a:cubicBezTo>
                <a:cubicBezTo>
                  <a:pt x="40" y="130"/>
                  <a:pt x="40" y="130"/>
                  <a:pt x="41" y="130"/>
                </a:cubicBezTo>
                <a:cubicBezTo>
                  <a:pt x="41" y="129"/>
                  <a:pt x="41" y="129"/>
                  <a:pt x="41" y="129"/>
                </a:cubicBezTo>
                <a:cubicBezTo>
                  <a:pt x="43" y="128"/>
                  <a:pt x="44" y="125"/>
                  <a:pt x="45" y="123"/>
                </a:cubicBezTo>
                <a:cubicBezTo>
                  <a:pt x="72" y="56"/>
                  <a:pt x="72" y="56"/>
                  <a:pt x="72" y="56"/>
                </a:cubicBezTo>
                <a:cubicBezTo>
                  <a:pt x="91" y="157"/>
                  <a:pt x="91" y="157"/>
                  <a:pt x="91" y="157"/>
                </a:cubicBezTo>
                <a:cubicBezTo>
                  <a:pt x="92" y="164"/>
                  <a:pt x="98" y="168"/>
                  <a:pt x="105" y="167"/>
                </a:cubicBezTo>
                <a:cubicBezTo>
                  <a:pt x="109" y="166"/>
                  <a:pt x="112" y="163"/>
                  <a:pt x="114" y="160"/>
                </a:cubicBezTo>
                <a:cubicBezTo>
                  <a:pt x="114" y="160"/>
                  <a:pt x="114" y="160"/>
                  <a:pt x="114" y="160"/>
                </a:cubicBezTo>
                <a:cubicBezTo>
                  <a:pt x="114" y="160"/>
                  <a:pt x="114" y="160"/>
                  <a:pt x="114" y="160"/>
                </a:cubicBezTo>
                <a:cubicBezTo>
                  <a:pt x="114" y="159"/>
                  <a:pt x="114" y="159"/>
                  <a:pt x="114" y="158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44" y="123"/>
                  <a:pt x="144" y="123"/>
                  <a:pt x="144" y="123"/>
                </a:cubicBezTo>
                <a:cubicBezTo>
                  <a:pt x="146" y="128"/>
                  <a:pt x="151" y="131"/>
                  <a:pt x="156" y="131"/>
                </a:cubicBezTo>
                <a:cubicBezTo>
                  <a:pt x="156" y="131"/>
                  <a:pt x="157" y="131"/>
                  <a:pt x="157" y="131"/>
                </a:cubicBezTo>
                <a:cubicBezTo>
                  <a:pt x="193" y="131"/>
                  <a:pt x="193" y="131"/>
                  <a:pt x="193" y="131"/>
                </a:cubicBezTo>
                <a:cubicBezTo>
                  <a:pt x="193" y="107"/>
                  <a:pt x="193" y="107"/>
                  <a:pt x="193" y="107"/>
                </a:cubicBezTo>
                <a:lnTo>
                  <a:pt x="164" y="1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56" name="Google Shape;556;p43"/>
          <p:cNvGrpSpPr/>
          <p:nvPr/>
        </p:nvGrpSpPr>
        <p:grpSpPr>
          <a:xfrm>
            <a:off x="5309023" y="2927612"/>
            <a:ext cx="405408" cy="337542"/>
            <a:chOff x="5913438" y="5759450"/>
            <a:chExt cx="720725" cy="600075"/>
          </a:xfrm>
        </p:grpSpPr>
        <p:sp>
          <p:nvSpPr>
            <p:cNvPr id="557" name="Google Shape;557;p43"/>
            <p:cNvSpPr/>
            <p:nvPr/>
          </p:nvSpPr>
          <p:spPr>
            <a:xfrm>
              <a:off x="5913438" y="5759450"/>
              <a:ext cx="720725" cy="600075"/>
            </a:xfrm>
            <a:custGeom>
              <a:avLst/>
              <a:gdLst/>
              <a:ahLst/>
              <a:cxnLst/>
              <a:rect l="l" t="t" r="r" b="b"/>
              <a:pathLst>
                <a:path w="192" h="160" extrusionOk="0">
                  <a:moveTo>
                    <a:pt x="165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48"/>
                    <a:pt x="12" y="160"/>
                    <a:pt x="27" y="160"/>
                  </a:cubicBezTo>
                  <a:cubicBezTo>
                    <a:pt x="165" y="160"/>
                    <a:pt x="165" y="160"/>
                    <a:pt x="165" y="160"/>
                  </a:cubicBezTo>
                  <a:cubicBezTo>
                    <a:pt x="180" y="160"/>
                    <a:pt x="192" y="148"/>
                    <a:pt x="192" y="133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12"/>
                    <a:pt x="180" y="0"/>
                    <a:pt x="165" y="0"/>
                  </a:cubicBezTo>
                  <a:close/>
                  <a:moveTo>
                    <a:pt x="145" y="15"/>
                  </a:moveTo>
                  <a:cubicBezTo>
                    <a:pt x="145" y="12"/>
                    <a:pt x="147" y="10"/>
                    <a:pt x="150" y="10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62" y="10"/>
                    <a:pt x="165" y="12"/>
                    <a:pt x="165" y="15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5" y="28"/>
                    <a:pt x="162" y="30"/>
                    <a:pt x="16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47" y="30"/>
                    <a:pt x="145" y="28"/>
                    <a:pt x="145" y="25"/>
                  </a:cubicBezTo>
                  <a:lnTo>
                    <a:pt x="145" y="15"/>
                  </a:lnTo>
                  <a:close/>
                  <a:moveTo>
                    <a:pt x="105" y="15"/>
                  </a:moveTo>
                  <a:cubicBezTo>
                    <a:pt x="105" y="12"/>
                    <a:pt x="108" y="10"/>
                    <a:pt x="11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3" y="10"/>
                    <a:pt x="125" y="12"/>
                    <a:pt x="125" y="1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8"/>
                    <a:pt x="123" y="30"/>
                    <a:pt x="120" y="30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8" y="30"/>
                    <a:pt x="105" y="28"/>
                    <a:pt x="105" y="25"/>
                  </a:cubicBezTo>
                  <a:lnTo>
                    <a:pt x="105" y="15"/>
                  </a:lnTo>
                  <a:close/>
                  <a:moveTo>
                    <a:pt x="66" y="15"/>
                  </a:moveTo>
                  <a:cubicBezTo>
                    <a:pt x="66" y="12"/>
                    <a:pt x="69" y="10"/>
                    <a:pt x="71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4" y="10"/>
                    <a:pt x="86" y="12"/>
                    <a:pt x="86" y="1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8"/>
                    <a:pt x="84" y="30"/>
                    <a:pt x="81" y="30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9" y="30"/>
                    <a:pt x="66" y="28"/>
                    <a:pt x="66" y="25"/>
                  </a:cubicBezTo>
                  <a:lnTo>
                    <a:pt x="66" y="15"/>
                  </a:lnTo>
                  <a:close/>
                  <a:moveTo>
                    <a:pt x="27" y="15"/>
                  </a:moveTo>
                  <a:cubicBezTo>
                    <a:pt x="27" y="12"/>
                    <a:pt x="29" y="10"/>
                    <a:pt x="3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5" y="10"/>
                    <a:pt x="47" y="12"/>
                    <a:pt x="47" y="1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8"/>
                    <a:pt x="45" y="30"/>
                    <a:pt x="4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9" y="30"/>
                    <a:pt x="27" y="28"/>
                    <a:pt x="27" y="25"/>
                  </a:cubicBezTo>
                  <a:lnTo>
                    <a:pt x="27" y="15"/>
                  </a:lnTo>
                  <a:close/>
                  <a:moveTo>
                    <a:pt x="47" y="145"/>
                  </a:moveTo>
                  <a:cubicBezTo>
                    <a:pt x="47" y="148"/>
                    <a:pt x="45" y="150"/>
                    <a:pt x="42" y="150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29" y="150"/>
                    <a:pt x="27" y="148"/>
                    <a:pt x="27" y="145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27" y="133"/>
                    <a:pt x="29" y="130"/>
                    <a:pt x="3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5" y="130"/>
                    <a:pt x="47" y="133"/>
                    <a:pt x="47" y="135"/>
                  </a:cubicBezTo>
                  <a:lnTo>
                    <a:pt x="47" y="145"/>
                  </a:lnTo>
                  <a:close/>
                  <a:moveTo>
                    <a:pt x="86" y="145"/>
                  </a:moveTo>
                  <a:cubicBezTo>
                    <a:pt x="86" y="148"/>
                    <a:pt x="84" y="150"/>
                    <a:pt x="81" y="150"/>
                  </a:cubicBezTo>
                  <a:cubicBezTo>
                    <a:pt x="71" y="150"/>
                    <a:pt x="71" y="150"/>
                    <a:pt x="71" y="150"/>
                  </a:cubicBezTo>
                  <a:cubicBezTo>
                    <a:pt x="69" y="150"/>
                    <a:pt x="66" y="148"/>
                    <a:pt x="66" y="145"/>
                  </a:cubicBezTo>
                  <a:cubicBezTo>
                    <a:pt x="66" y="135"/>
                    <a:pt x="66" y="135"/>
                    <a:pt x="66" y="135"/>
                  </a:cubicBezTo>
                  <a:cubicBezTo>
                    <a:pt x="66" y="133"/>
                    <a:pt x="69" y="130"/>
                    <a:pt x="71" y="130"/>
                  </a:cubicBezTo>
                  <a:cubicBezTo>
                    <a:pt x="81" y="130"/>
                    <a:pt x="81" y="130"/>
                    <a:pt x="81" y="130"/>
                  </a:cubicBezTo>
                  <a:cubicBezTo>
                    <a:pt x="84" y="130"/>
                    <a:pt x="86" y="133"/>
                    <a:pt x="86" y="135"/>
                  </a:cubicBezTo>
                  <a:lnTo>
                    <a:pt x="86" y="145"/>
                  </a:lnTo>
                  <a:close/>
                  <a:moveTo>
                    <a:pt x="125" y="145"/>
                  </a:moveTo>
                  <a:cubicBezTo>
                    <a:pt x="125" y="148"/>
                    <a:pt x="123" y="150"/>
                    <a:pt x="120" y="150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08" y="150"/>
                    <a:pt x="105" y="148"/>
                    <a:pt x="105" y="145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5" y="133"/>
                    <a:pt x="108" y="130"/>
                    <a:pt x="110" y="130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23" y="130"/>
                    <a:pt x="125" y="133"/>
                    <a:pt x="125" y="135"/>
                  </a:cubicBezTo>
                  <a:lnTo>
                    <a:pt x="125" y="145"/>
                  </a:lnTo>
                  <a:close/>
                  <a:moveTo>
                    <a:pt x="165" y="145"/>
                  </a:moveTo>
                  <a:cubicBezTo>
                    <a:pt x="165" y="148"/>
                    <a:pt x="162" y="150"/>
                    <a:pt x="160" y="150"/>
                  </a:cubicBezTo>
                  <a:cubicBezTo>
                    <a:pt x="150" y="150"/>
                    <a:pt x="150" y="150"/>
                    <a:pt x="150" y="150"/>
                  </a:cubicBezTo>
                  <a:cubicBezTo>
                    <a:pt x="147" y="150"/>
                    <a:pt x="145" y="148"/>
                    <a:pt x="145" y="145"/>
                  </a:cubicBezTo>
                  <a:cubicBezTo>
                    <a:pt x="145" y="135"/>
                    <a:pt x="145" y="135"/>
                    <a:pt x="145" y="135"/>
                  </a:cubicBezTo>
                  <a:cubicBezTo>
                    <a:pt x="145" y="133"/>
                    <a:pt x="147" y="130"/>
                    <a:pt x="150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62" y="130"/>
                    <a:pt x="165" y="133"/>
                    <a:pt x="165" y="135"/>
                  </a:cubicBezTo>
                  <a:lnTo>
                    <a:pt x="165" y="145"/>
                  </a:lnTo>
                  <a:close/>
                  <a:moveTo>
                    <a:pt x="167" y="116"/>
                  </a:moveTo>
                  <a:cubicBezTo>
                    <a:pt x="167" y="119"/>
                    <a:pt x="164" y="122"/>
                    <a:pt x="161" y="122"/>
                  </a:cubicBezTo>
                  <a:cubicBezTo>
                    <a:pt x="31" y="122"/>
                    <a:pt x="31" y="122"/>
                    <a:pt x="31" y="122"/>
                  </a:cubicBezTo>
                  <a:cubicBezTo>
                    <a:pt x="28" y="122"/>
                    <a:pt x="25" y="119"/>
                    <a:pt x="25" y="116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1"/>
                    <a:pt x="28" y="38"/>
                    <a:pt x="31" y="38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4" y="38"/>
                    <a:pt x="167" y="41"/>
                    <a:pt x="167" y="44"/>
                  </a:cubicBezTo>
                  <a:lnTo>
                    <a:pt x="167" y="1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6199188" y="5957888"/>
              <a:ext cx="176213" cy="203200"/>
            </a:xfrm>
            <a:custGeom>
              <a:avLst/>
              <a:gdLst/>
              <a:ahLst/>
              <a:cxnLst/>
              <a:rect l="l" t="t" r="r" b="b"/>
              <a:pathLst>
                <a:path w="47" h="54" extrusionOk="0">
                  <a:moveTo>
                    <a:pt x="0" y="49"/>
                  </a:moveTo>
                  <a:cubicBezTo>
                    <a:pt x="0" y="53"/>
                    <a:pt x="2" y="54"/>
                    <a:pt x="5" y="53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7" y="29"/>
                    <a:pt x="47" y="26"/>
                    <a:pt x="44" y="2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0"/>
                    <a:pt x="0" y="1"/>
                    <a:pt x="0" y="5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59" name="Google Shape;559;p43"/>
          <p:cNvSpPr/>
          <p:nvPr/>
        </p:nvSpPr>
        <p:spPr>
          <a:xfrm>
            <a:off x="2483285" y="2930737"/>
            <a:ext cx="407194" cy="331292"/>
          </a:xfrm>
          <a:custGeom>
            <a:avLst/>
            <a:gdLst/>
            <a:ahLst/>
            <a:cxnLst/>
            <a:rect l="l" t="t" r="r" b="b"/>
            <a:pathLst>
              <a:path w="193" h="157" extrusionOk="0">
                <a:moveTo>
                  <a:pt x="161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43"/>
                  <a:pt x="14" y="157"/>
                  <a:pt x="32" y="157"/>
                </a:cubicBezTo>
                <a:cubicBezTo>
                  <a:pt x="161" y="157"/>
                  <a:pt x="161" y="157"/>
                  <a:pt x="161" y="157"/>
                </a:cubicBezTo>
                <a:cubicBezTo>
                  <a:pt x="179" y="157"/>
                  <a:pt x="193" y="143"/>
                  <a:pt x="193" y="125"/>
                </a:cubicBezTo>
                <a:cubicBezTo>
                  <a:pt x="193" y="32"/>
                  <a:pt x="193" y="32"/>
                  <a:pt x="193" y="32"/>
                </a:cubicBezTo>
                <a:cubicBezTo>
                  <a:pt x="193" y="14"/>
                  <a:pt x="179" y="0"/>
                  <a:pt x="161" y="0"/>
                </a:cubicBezTo>
                <a:close/>
                <a:moveTo>
                  <a:pt x="132" y="124"/>
                </a:moveTo>
                <a:cubicBezTo>
                  <a:pt x="130" y="125"/>
                  <a:pt x="128" y="127"/>
                  <a:pt x="126" y="127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28" y="127"/>
                  <a:pt x="26" y="125"/>
                  <a:pt x="25" y="124"/>
                </a:cubicBezTo>
                <a:cubicBezTo>
                  <a:pt x="24" y="123"/>
                  <a:pt x="24" y="122"/>
                  <a:pt x="24" y="121"/>
                </a:cubicBezTo>
                <a:cubicBezTo>
                  <a:pt x="24" y="120"/>
                  <a:pt x="24" y="119"/>
                  <a:pt x="25" y="118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4"/>
                  <a:pt x="64" y="42"/>
                  <a:pt x="66" y="42"/>
                </a:cubicBezTo>
                <a:cubicBezTo>
                  <a:pt x="66" y="42"/>
                  <a:pt x="66" y="42"/>
                  <a:pt x="66" y="42"/>
                </a:cubicBezTo>
                <a:cubicBezTo>
                  <a:pt x="68" y="42"/>
                  <a:pt x="70" y="43"/>
                  <a:pt x="71" y="45"/>
                </a:cubicBezTo>
                <a:cubicBezTo>
                  <a:pt x="91" y="75"/>
                  <a:pt x="91" y="75"/>
                  <a:pt x="91" y="75"/>
                </a:cubicBezTo>
                <a:cubicBezTo>
                  <a:pt x="98" y="68"/>
                  <a:pt x="98" y="68"/>
                  <a:pt x="98" y="68"/>
                </a:cubicBezTo>
                <a:cubicBezTo>
                  <a:pt x="99" y="67"/>
                  <a:pt x="101" y="66"/>
                  <a:pt x="102" y="66"/>
                </a:cubicBezTo>
                <a:cubicBezTo>
                  <a:pt x="103" y="66"/>
                  <a:pt x="103" y="66"/>
                  <a:pt x="103" y="66"/>
                </a:cubicBezTo>
                <a:cubicBezTo>
                  <a:pt x="105" y="67"/>
                  <a:pt x="107" y="68"/>
                  <a:pt x="108" y="70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19"/>
                  <a:pt x="132" y="120"/>
                  <a:pt x="132" y="121"/>
                </a:cubicBezTo>
                <a:cubicBezTo>
                  <a:pt x="132" y="122"/>
                  <a:pt x="132" y="123"/>
                  <a:pt x="132" y="124"/>
                </a:cubicBezTo>
                <a:close/>
                <a:moveTo>
                  <a:pt x="144" y="78"/>
                </a:moveTo>
                <a:cubicBezTo>
                  <a:pt x="131" y="78"/>
                  <a:pt x="120" y="68"/>
                  <a:pt x="120" y="54"/>
                </a:cubicBezTo>
                <a:cubicBezTo>
                  <a:pt x="120" y="41"/>
                  <a:pt x="131" y="30"/>
                  <a:pt x="144" y="30"/>
                </a:cubicBezTo>
                <a:cubicBezTo>
                  <a:pt x="158" y="30"/>
                  <a:pt x="169" y="41"/>
                  <a:pt x="169" y="54"/>
                </a:cubicBezTo>
                <a:cubicBezTo>
                  <a:pt x="169" y="68"/>
                  <a:pt x="158" y="78"/>
                  <a:pt x="144" y="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0" name="Google Shape;560;p43"/>
          <p:cNvGrpSpPr/>
          <p:nvPr/>
        </p:nvGrpSpPr>
        <p:grpSpPr>
          <a:xfrm>
            <a:off x="5315720" y="3836030"/>
            <a:ext cx="407194" cy="407194"/>
            <a:chOff x="8081963" y="5702300"/>
            <a:chExt cx="723900" cy="723900"/>
          </a:xfrm>
        </p:grpSpPr>
        <p:sp>
          <p:nvSpPr>
            <p:cNvPr id="561" name="Google Shape;561;p43"/>
            <p:cNvSpPr/>
            <p:nvPr/>
          </p:nvSpPr>
          <p:spPr>
            <a:xfrm>
              <a:off x="8551863" y="5788025"/>
              <a:ext cx="254000" cy="638175"/>
            </a:xfrm>
            <a:custGeom>
              <a:avLst/>
              <a:gdLst/>
              <a:ahLst/>
              <a:cxnLst/>
              <a:rect l="l" t="t" r="r" b="b"/>
              <a:pathLst>
                <a:path w="68" h="170" extrusionOk="0">
                  <a:moveTo>
                    <a:pt x="67" y="157"/>
                  </a:moveTo>
                  <a:cubicBezTo>
                    <a:pt x="68" y="161"/>
                    <a:pt x="66" y="164"/>
                    <a:pt x="62" y="165"/>
                  </a:cubicBezTo>
                  <a:cubicBezTo>
                    <a:pt x="44" y="169"/>
                    <a:pt x="44" y="169"/>
                    <a:pt x="44" y="169"/>
                  </a:cubicBezTo>
                  <a:cubicBezTo>
                    <a:pt x="41" y="170"/>
                    <a:pt x="37" y="168"/>
                    <a:pt x="36" y="16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9"/>
                    <a:pt x="2" y="6"/>
                    <a:pt x="6" y="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0"/>
                    <a:pt x="31" y="2"/>
                    <a:pt x="32" y="6"/>
                  </a:cubicBezTo>
                  <a:lnTo>
                    <a:pt x="67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8081963" y="5702300"/>
              <a:ext cx="225425" cy="723900"/>
            </a:xfrm>
            <a:custGeom>
              <a:avLst/>
              <a:gdLst/>
              <a:ahLst/>
              <a:cxnLst/>
              <a:rect l="l" t="t" r="r" b="b"/>
              <a:pathLst>
                <a:path w="60" h="193" extrusionOk="0">
                  <a:moveTo>
                    <a:pt x="60" y="174"/>
                  </a:moveTo>
                  <a:cubicBezTo>
                    <a:pt x="60" y="184"/>
                    <a:pt x="53" y="193"/>
                    <a:pt x="45" y="193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6" y="193"/>
                    <a:pt x="0" y="184"/>
                    <a:pt x="0" y="17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6" y="0"/>
                    <a:pt x="1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3" y="0"/>
                    <a:pt x="60" y="8"/>
                    <a:pt x="60" y="18"/>
                  </a:cubicBezTo>
                  <a:lnTo>
                    <a:pt x="60" y="174"/>
                  </a:lnTo>
                  <a:close/>
                  <a:moveTo>
                    <a:pt x="48" y="19"/>
                  </a:moveTo>
                  <a:cubicBezTo>
                    <a:pt x="48" y="15"/>
                    <a:pt x="44" y="12"/>
                    <a:pt x="4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12"/>
                    <a:pt x="12" y="15"/>
                    <a:pt x="12" y="19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9"/>
                    <a:pt x="15" y="72"/>
                    <a:pt x="19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4" y="72"/>
                    <a:pt x="48" y="69"/>
                    <a:pt x="48" y="65"/>
                  </a:cubicBezTo>
                  <a:lnTo>
                    <a:pt x="4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8351838" y="5746750"/>
              <a:ext cx="180975" cy="679450"/>
            </a:xfrm>
            <a:custGeom>
              <a:avLst/>
              <a:gdLst/>
              <a:ahLst/>
              <a:cxnLst/>
              <a:rect l="l" t="t" r="r" b="b"/>
              <a:pathLst>
                <a:path w="48" h="181" extrusionOk="0">
                  <a:moveTo>
                    <a:pt x="3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74"/>
                    <a:pt x="6" y="181"/>
                    <a:pt x="14" y="181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42" y="181"/>
                    <a:pt x="48" y="174"/>
                    <a:pt x="48" y="166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6"/>
                    <a:pt x="42" y="0"/>
                    <a:pt x="34" y="0"/>
                  </a:cubicBezTo>
                  <a:close/>
                  <a:moveTo>
                    <a:pt x="35" y="82"/>
                  </a:moveTo>
                  <a:cubicBezTo>
                    <a:pt x="35" y="86"/>
                    <a:pt x="33" y="89"/>
                    <a:pt x="30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5" y="89"/>
                    <a:pt x="13" y="86"/>
                    <a:pt x="13" y="82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5"/>
                    <a:pt x="15" y="12"/>
                    <a:pt x="18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5" y="15"/>
                    <a:pt x="35" y="19"/>
                  </a:cubicBezTo>
                  <a:lnTo>
                    <a:pt x="35" y="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64" name="Google Shape;564;p43"/>
          <p:cNvGrpSpPr/>
          <p:nvPr/>
        </p:nvGrpSpPr>
        <p:grpSpPr>
          <a:xfrm>
            <a:off x="2460514" y="3875321"/>
            <a:ext cx="452735" cy="316111"/>
            <a:chOff x="11236325" y="6773863"/>
            <a:chExt cx="804863" cy="561975"/>
          </a:xfrm>
        </p:grpSpPr>
        <p:sp>
          <p:nvSpPr>
            <p:cNvPr id="565" name="Google Shape;565;p43"/>
            <p:cNvSpPr/>
            <p:nvPr/>
          </p:nvSpPr>
          <p:spPr>
            <a:xfrm>
              <a:off x="11236325" y="7065963"/>
              <a:ext cx="306388" cy="269875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73" y="53"/>
                  </a:moveTo>
                  <a:cubicBezTo>
                    <a:pt x="71" y="55"/>
                    <a:pt x="46" y="69"/>
                    <a:pt x="37" y="57"/>
                  </a:cubicBezTo>
                  <a:cubicBezTo>
                    <a:pt x="34" y="53"/>
                    <a:pt x="36" y="51"/>
                    <a:pt x="42" y="44"/>
                  </a:cubicBezTo>
                  <a:cubicBezTo>
                    <a:pt x="47" y="40"/>
                    <a:pt x="53" y="34"/>
                    <a:pt x="53" y="25"/>
                  </a:cubicBezTo>
                  <a:cubicBezTo>
                    <a:pt x="53" y="15"/>
                    <a:pt x="46" y="6"/>
                    <a:pt x="35" y="3"/>
                  </a:cubicBezTo>
                  <a:cubicBezTo>
                    <a:pt x="23" y="0"/>
                    <a:pt x="7" y="5"/>
                    <a:pt x="1" y="19"/>
                  </a:cubicBezTo>
                  <a:cubicBezTo>
                    <a:pt x="0" y="22"/>
                    <a:pt x="1" y="25"/>
                    <a:pt x="3" y="26"/>
                  </a:cubicBezTo>
                  <a:cubicBezTo>
                    <a:pt x="6" y="27"/>
                    <a:pt x="9" y="26"/>
                    <a:pt x="10" y="23"/>
                  </a:cubicBezTo>
                  <a:cubicBezTo>
                    <a:pt x="14" y="14"/>
                    <a:pt x="24" y="11"/>
                    <a:pt x="33" y="13"/>
                  </a:cubicBezTo>
                  <a:cubicBezTo>
                    <a:pt x="35" y="13"/>
                    <a:pt x="43" y="16"/>
                    <a:pt x="43" y="25"/>
                  </a:cubicBezTo>
                  <a:cubicBezTo>
                    <a:pt x="43" y="29"/>
                    <a:pt x="39" y="33"/>
                    <a:pt x="35" y="37"/>
                  </a:cubicBezTo>
                  <a:cubicBezTo>
                    <a:pt x="30" y="43"/>
                    <a:pt x="21" y="51"/>
                    <a:pt x="29" y="62"/>
                  </a:cubicBezTo>
                  <a:cubicBezTo>
                    <a:pt x="34" y="69"/>
                    <a:pt x="40" y="72"/>
                    <a:pt x="48" y="72"/>
                  </a:cubicBezTo>
                  <a:cubicBezTo>
                    <a:pt x="58" y="72"/>
                    <a:pt x="69" y="67"/>
                    <a:pt x="78" y="62"/>
                  </a:cubicBezTo>
                  <a:cubicBezTo>
                    <a:pt x="81" y="60"/>
                    <a:pt x="82" y="57"/>
                    <a:pt x="80" y="55"/>
                  </a:cubicBezTo>
                  <a:cubicBezTo>
                    <a:pt x="79" y="53"/>
                    <a:pt x="76" y="52"/>
                    <a:pt x="73" y="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11520488" y="6927851"/>
              <a:ext cx="349250" cy="358775"/>
            </a:xfrm>
            <a:custGeom>
              <a:avLst/>
              <a:gdLst/>
              <a:ahLst/>
              <a:cxnLst/>
              <a:rect l="l" t="t" r="r" b="b"/>
              <a:pathLst>
                <a:path w="93" h="96" extrusionOk="0">
                  <a:moveTo>
                    <a:pt x="62" y="0"/>
                  </a:moveTo>
                  <a:cubicBezTo>
                    <a:pt x="7" y="66"/>
                    <a:pt x="7" y="66"/>
                    <a:pt x="7" y="66"/>
                  </a:cubicBezTo>
                  <a:cubicBezTo>
                    <a:pt x="0" y="73"/>
                    <a:pt x="1" y="83"/>
                    <a:pt x="7" y="90"/>
                  </a:cubicBezTo>
                  <a:cubicBezTo>
                    <a:pt x="13" y="96"/>
                    <a:pt x="24" y="96"/>
                    <a:pt x="30" y="90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76" y="31"/>
                    <a:pt x="64" y="17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11768138" y="6773863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73" h="73" extrusionOk="0">
                  <a:moveTo>
                    <a:pt x="37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1" y="55"/>
                    <a:pt x="14" y="70"/>
                    <a:pt x="31" y="72"/>
                  </a:cubicBezTo>
                  <a:cubicBezTo>
                    <a:pt x="33" y="73"/>
                    <a:pt x="35" y="73"/>
                    <a:pt x="37" y="73"/>
                  </a:cubicBezTo>
                  <a:cubicBezTo>
                    <a:pt x="57" y="73"/>
                    <a:pt x="73" y="56"/>
                    <a:pt x="73" y="36"/>
                  </a:cubicBezTo>
                  <a:cubicBezTo>
                    <a:pt x="73" y="16"/>
                    <a:pt x="57" y="0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8" name="Google Shape;568;p43"/>
          <p:cNvSpPr/>
          <p:nvPr/>
        </p:nvSpPr>
        <p:spPr>
          <a:xfrm>
            <a:off x="6276981" y="3874428"/>
            <a:ext cx="352723" cy="317897"/>
          </a:xfrm>
          <a:custGeom>
            <a:avLst/>
            <a:gdLst/>
            <a:ahLst/>
            <a:cxnLst/>
            <a:rect l="l" t="t" r="r" b="b"/>
            <a:pathLst>
              <a:path w="167" h="151" extrusionOk="0">
                <a:moveTo>
                  <a:pt x="146" y="13"/>
                </a:moveTo>
                <a:cubicBezTo>
                  <a:pt x="144" y="5"/>
                  <a:pt x="138" y="0"/>
                  <a:pt x="129" y="0"/>
                </a:cubicBezTo>
                <a:cubicBezTo>
                  <a:pt x="101" y="0"/>
                  <a:pt x="73" y="0"/>
                  <a:pt x="46" y="0"/>
                </a:cubicBezTo>
                <a:cubicBezTo>
                  <a:pt x="37" y="0"/>
                  <a:pt x="31" y="4"/>
                  <a:pt x="29" y="12"/>
                </a:cubicBezTo>
                <a:cubicBezTo>
                  <a:pt x="20" y="46"/>
                  <a:pt x="10" y="80"/>
                  <a:pt x="2" y="114"/>
                </a:cubicBezTo>
                <a:cubicBezTo>
                  <a:pt x="0" y="119"/>
                  <a:pt x="1" y="125"/>
                  <a:pt x="2" y="130"/>
                </a:cubicBezTo>
                <a:cubicBezTo>
                  <a:pt x="4" y="144"/>
                  <a:pt x="13" y="151"/>
                  <a:pt x="28" y="151"/>
                </a:cubicBezTo>
                <a:cubicBezTo>
                  <a:pt x="43" y="151"/>
                  <a:pt x="59" y="151"/>
                  <a:pt x="74" y="151"/>
                </a:cubicBezTo>
                <a:cubicBezTo>
                  <a:pt x="100" y="151"/>
                  <a:pt x="126" y="151"/>
                  <a:pt x="152" y="151"/>
                </a:cubicBezTo>
                <a:cubicBezTo>
                  <a:pt x="160" y="151"/>
                  <a:pt x="163" y="149"/>
                  <a:pt x="164" y="141"/>
                </a:cubicBezTo>
                <a:cubicBezTo>
                  <a:pt x="163" y="141"/>
                  <a:pt x="161" y="140"/>
                  <a:pt x="160" y="140"/>
                </a:cubicBezTo>
                <a:cubicBezTo>
                  <a:pt x="144" y="140"/>
                  <a:pt x="127" y="140"/>
                  <a:pt x="111" y="140"/>
                </a:cubicBezTo>
                <a:cubicBezTo>
                  <a:pt x="83" y="140"/>
                  <a:pt x="54" y="140"/>
                  <a:pt x="25" y="140"/>
                </a:cubicBezTo>
                <a:cubicBezTo>
                  <a:pt x="23" y="140"/>
                  <a:pt x="21" y="140"/>
                  <a:pt x="19" y="139"/>
                </a:cubicBezTo>
                <a:cubicBezTo>
                  <a:pt x="13" y="135"/>
                  <a:pt x="10" y="124"/>
                  <a:pt x="12" y="116"/>
                </a:cubicBezTo>
                <a:cubicBezTo>
                  <a:pt x="15" y="106"/>
                  <a:pt x="19" y="103"/>
                  <a:pt x="28" y="103"/>
                </a:cubicBezTo>
                <a:cubicBezTo>
                  <a:pt x="71" y="103"/>
                  <a:pt x="114" y="103"/>
                  <a:pt x="157" y="103"/>
                </a:cubicBezTo>
                <a:cubicBezTo>
                  <a:pt x="164" y="103"/>
                  <a:pt x="167" y="100"/>
                  <a:pt x="166" y="92"/>
                </a:cubicBezTo>
                <a:cubicBezTo>
                  <a:pt x="159" y="66"/>
                  <a:pt x="152" y="39"/>
                  <a:pt x="146" y="13"/>
                </a:cubicBezTo>
                <a:close/>
                <a:moveTo>
                  <a:pt x="115" y="48"/>
                </a:moveTo>
                <a:cubicBezTo>
                  <a:pt x="106" y="48"/>
                  <a:pt x="96" y="48"/>
                  <a:pt x="86" y="48"/>
                </a:cubicBezTo>
                <a:cubicBezTo>
                  <a:pt x="76" y="48"/>
                  <a:pt x="67" y="48"/>
                  <a:pt x="58" y="48"/>
                </a:cubicBezTo>
                <a:cubicBezTo>
                  <a:pt x="52" y="48"/>
                  <a:pt x="50" y="46"/>
                  <a:pt x="52" y="41"/>
                </a:cubicBezTo>
                <a:cubicBezTo>
                  <a:pt x="52" y="39"/>
                  <a:pt x="53" y="37"/>
                  <a:pt x="54" y="35"/>
                </a:cubicBezTo>
                <a:cubicBezTo>
                  <a:pt x="57" y="25"/>
                  <a:pt x="57" y="25"/>
                  <a:pt x="67" y="25"/>
                </a:cubicBezTo>
                <a:cubicBezTo>
                  <a:pt x="81" y="24"/>
                  <a:pt x="95" y="25"/>
                  <a:pt x="110" y="25"/>
                </a:cubicBezTo>
                <a:cubicBezTo>
                  <a:pt x="115" y="25"/>
                  <a:pt x="117" y="27"/>
                  <a:pt x="118" y="31"/>
                </a:cubicBezTo>
                <a:cubicBezTo>
                  <a:pt x="119" y="35"/>
                  <a:pt x="120" y="38"/>
                  <a:pt x="121" y="41"/>
                </a:cubicBezTo>
                <a:cubicBezTo>
                  <a:pt x="122" y="47"/>
                  <a:pt x="121" y="48"/>
                  <a:pt x="115" y="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9" name="Google Shape;569;p43"/>
          <p:cNvGrpSpPr/>
          <p:nvPr/>
        </p:nvGrpSpPr>
        <p:grpSpPr>
          <a:xfrm>
            <a:off x="3419439" y="2892786"/>
            <a:ext cx="407195" cy="407195"/>
            <a:chOff x="5727960" y="6190858"/>
            <a:chExt cx="542926" cy="542926"/>
          </a:xfrm>
        </p:grpSpPr>
        <p:sp>
          <p:nvSpPr>
            <p:cNvPr id="570" name="Google Shape;570;p43"/>
            <p:cNvSpPr/>
            <p:nvPr/>
          </p:nvSpPr>
          <p:spPr>
            <a:xfrm>
              <a:off x="5736295" y="6190858"/>
              <a:ext cx="534591" cy="408385"/>
            </a:xfrm>
            <a:custGeom>
              <a:avLst/>
              <a:gdLst/>
              <a:ahLst/>
              <a:cxnLst/>
              <a:rect l="l" t="t" r="r" b="b"/>
              <a:pathLst>
                <a:path w="190" h="145" extrusionOk="0">
                  <a:moveTo>
                    <a:pt x="173" y="145"/>
                  </a:moveTo>
                  <a:cubicBezTo>
                    <a:pt x="17" y="145"/>
                    <a:pt x="17" y="145"/>
                    <a:pt x="17" y="145"/>
                  </a:cubicBezTo>
                  <a:cubicBezTo>
                    <a:pt x="7" y="145"/>
                    <a:pt x="0" y="138"/>
                    <a:pt x="0" y="12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8"/>
                    <a:pt x="190" y="1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38"/>
                    <a:pt x="182" y="145"/>
                    <a:pt x="173" y="145"/>
                  </a:cubicBezTo>
                  <a:close/>
                  <a:moveTo>
                    <a:pt x="20" y="13"/>
                  </a:moveTo>
                  <a:cubicBezTo>
                    <a:pt x="16" y="13"/>
                    <a:pt x="13" y="16"/>
                    <a:pt x="13" y="19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3" y="130"/>
                    <a:pt x="16" y="132"/>
                    <a:pt x="2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3" y="132"/>
                    <a:pt x="176" y="130"/>
                    <a:pt x="176" y="12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16"/>
                    <a:pt x="173" y="13"/>
                    <a:pt x="170" y="13"/>
                  </a:cubicBezTo>
                  <a:lnTo>
                    <a:pt x="20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5727960" y="6624246"/>
              <a:ext cx="542925" cy="109538"/>
            </a:xfrm>
            <a:custGeom>
              <a:avLst/>
              <a:gdLst/>
              <a:ahLst/>
              <a:cxnLst/>
              <a:rect l="l" t="t" r="r" b="b"/>
              <a:pathLst>
                <a:path w="542925" h="109538" extrusionOk="0">
                  <a:moveTo>
                    <a:pt x="129184" y="0"/>
                  </a:moveTo>
                  <a:cubicBezTo>
                    <a:pt x="145972" y="0"/>
                    <a:pt x="157164" y="11235"/>
                    <a:pt x="157164" y="25278"/>
                  </a:cubicBezTo>
                  <a:lnTo>
                    <a:pt x="157164" y="36909"/>
                  </a:lnTo>
                  <a:lnTo>
                    <a:pt x="184944" y="36909"/>
                  </a:lnTo>
                  <a:cubicBezTo>
                    <a:pt x="526047" y="36909"/>
                    <a:pt x="526047" y="36909"/>
                    <a:pt x="526047" y="36909"/>
                  </a:cubicBezTo>
                  <a:cubicBezTo>
                    <a:pt x="534486" y="36909"/>
                    <a:pt x="542925" y="45244"/>
                    <a:pt x="542925" y="53578"/>
                  </a:cubicBezTo>
                  <a:cubicBezTo>
                    <a:pt x="542925" y="61913"/>
                    <a:pt x="534486" y="70247"/>
                    <a:pt x="526047" y="70247"/>
                  </a:cubicBezTo>
                  <a:cubicBezTo>
                    <a:pt x="398755" y="70247"/>
                    <a:pt x="303286" y="70247"/>
                    <a:pt x="231684" y="70247"/>
                  </a:cubicBezTo>
                  <a:lnTo>
                    <a:pt x="157164" y="70247"/>
                  </a:lnTo>
                  <a:lnTo>
                    <a:pt x="157164" y="81452"/>
                  </a:lnTo>
                  <a:cubicBezTo>
                    <a:pt x="157164" y="95495"/>
                    <a:pt x="145972" y="109538"/>
                    <a:pt x="129184" y="109538"/>
                  </a:cubicBezTo>
                  <a:cubicBezTo>
                    <a:pt x="115194" y="109538"/>
                    <a:pt x="101204" y="95495"/>
                    <a:pt x="101204" y="81452"/>
                  </a:cubicBezTo>
                  <a:cubicBezTo>
                    <a:pt x="101204" y="81452"/>
                    <a:pt x="101204" y="81452"/>
                    <a:pt x="101204" y="74430"/>
                  </a:cubicBezTo>
                  <a:lnTo>
                    <a:pt x="101204" y="70247"/>
                  </a:lnTo>
                  <a:lnTo>
                    <a:pt x="80524" y="70247"/>
                  </a:lnTo>
                  <a:cubicBezTo>
                    <a:pt x="16878" y="70247"/>
                    <a:pt x="16878" y="70247"/>
                    <a:pt x="16878" y="70247"/>
                  </a:cubicBezTo>
                  <a:cubicBezTo>
                    <a:pt x="8439" y="70247"/>
                    <a:pt x="0" y="61913"/>
                    <a:pt x="0" y="53578"/>
                  </a:cubicBezTo>
                  <a:cubicBezTo>
                    <a:pt x="0" y="45244"/>
                    <a:pt x="8439" y="36909"/>
                    <a:pt x="16878" y="36909"/>
                  </a:cubicBezTo>
                  <a:lnTo>
                    <a:pt x="101204" y="36909"/>
                  </a:lnTo>
                  <a:lnTo>
                    <a:pt x="101204" y="25278"/>
                  </a:lnTo>
                  <a:cubicBezTo>
                    <a:pt x="101204" y="11235"/>
                    <a:pt x="115194" y="0"/>
                    <a:pt x="129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5866073" y="6275393"/>
              <a:ext cx="275035" cy="239316"/>
            </a:xfrm>
            <a:custGeom>
              <a:avLst/>
              <a:gdLst/>
              <a:ahLst/>
              <a:cxnLst/>
              <a:rect l="l" t="t" r="r" b="b"/>
              <a:pathLst>
                <a:path w="98" h="85" extrusionOk="0">
                  <a:moveTo>
                    <a:pt x="82" y="12"/>
                  </a:move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2" y="1"/>
                    <a:pt x="69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0"/>
                    <a:pt x="26" y="1"/>
                    <a:pt x="25" y="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7" y="12"/>
                    <a:pt x="0" y="19"/>
                    <a:pt x="0" y="2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8"/>
                    <a:pt x="7" y="85"/>
                    <a:pt x="16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91" y="85"/>
                    <a:pt x="98" y="78"/>
                    <a:pt x="98" y="69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19"/>
                    <a:pt x="91" y="12"/>
                    <a:pt x="82" y="12"/>
                  </a:cubicBezTo>
                  <a:close/>
                  <a:moveTo>
                    <a:pt x="49" y="72"/>
                  </a:moveTo>
                  <a:cubicBezTo>
                    <a:pt x="36" y="72"/>
                    <a:pt x="25" y="61"/>
                    <a:pt x="25" y="49"/>
                  </a:cubicBezTo>
                  <a:cubicBezTo>
                    <a:pt x="25" y="36"/>
                    <a:pt x="36" y="25"/>
                    <a:pt x="49" y="25"/>
                  </a:cubicBezTo>
                  <a:cubicBezTo>
                    <a:pt x="62" y="25"/>
                    <a:pt x="72" y="36"/>
                    <a:pt x="72" y="49"/>
                  </a:cubicBezTo>
                  <a:cubicBezTo>
                    <a:pt x="72" y="61"/>
                    <a:pt x="62" y="72"/>
                    <a:pt x="49" y="72"/>
                  </a:cubicBezTo>
                  <a:close/>
                  <a:moveTo>
                    <a:pt x="15" y="33"/>
                  </a:moveTo>
                  <a:cubicBezTo>
                    <a:pt x="12" y="33"/>
                    <a:pt x="9" y="30"/>
                    <a:pt x="9" y="27"/>
                  </a:cubicBezTo>
                  <a:cubicBezTo>
                    <a:pt x="9" y="23"/>
                    <a:pt x="12" y="21"/>
                    <a:pt x="15" y="21"/>
                  </a:cubicBezTo>
                  <a:cubicBezTo>
                    <a:pt x="18" y="21"/>
                    <a:pt x="21" y="23"/>
                    <a:pt x="21" y="27"/>
                  </a:cubicBezTo>
                  <a:cubicBezTo>
                    <a:pt x="21" y="30"/>
                    <a:pt x="18" y="33"/>
                    <a:pt x="15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73" name="Google Shape;573;p43"/>
          <p:cNvGrpSpPr/>
          <p:nvPr/>
        </p:nvGrpSpPr>
        <p:grpSpPr>
          <a:xfrm>
            <a:off x="4374244" y="2892786"/>
            <a:ext cx="407195" cy="407195"/>
            <a:chOff x="5708910" y="6190858"/>
            <a:chExt cx="542926" cy="542926"/>
          </a:xfrm>
        </p:grpSpPr>
        <p:sp>
          <p:nvSpPr>
            <p:cNvPr id="574" name="Google Shape;574;p43"/>
            <p:cNvSpPr/>
            <p:nvPr/>
          </p:nvSpPr>
          <p:spPr>
            <a:xfrm>
              <a:off x="5886314" y="6280155"/>
              <a:ext cx="197644" cy="228600"/>
            </a:xfrm>
            <a:custGeom>
              <a:avLst/>
              <a:gdLst/>
              <a:ahLst/>
              <a:cxnLst/>
              <a:rect l="l" t="t" r="r" b="b"/>
              <a:pathLst>
                <a:path w="70" h="81" extrusionOk="0">
                  <a:moveTo>
                    <a:pt x="0" y="74"/>
                  </a:moveTo>
                  <a:cubicBezTo>
                    <a:pt x="0" y="79"/>
                    <a:pt x="4" y="81"/>
                    <a:pt x="9" y="79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70" y="43"/>
                    <a:pt x="70" y="38"/>
                    <a:pt x="66" y="36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0"/>
                    <a:pt x="0" y="2"/>
                    <a:pt x="0" y="8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5717245" y="6190858"/>
              <a:ext cx="534591" cy="408385"/>
            </a:xfrm>
            <a:custGeom>
              <a:avLst/>
              <a:gdLst/>
              <a:ahLst/>
              <a:cxnLst/>
              <a:rect l="l" t="t" r="r" b="b"/>
              <a:pathLst>
                <a:path w="190" h="145" extrusionOk="0">
                  <a:moveTo>
                    <a:pt x="173" y="145"/>
                  </a:moveTo>
                  <a:cubicBezTo>
                    <a:pt x="16" y="145"/>
                    <a:pt x="16" y="145"/>
                    <a:pt x="16" y="145"/>
                  </a:cubicBezTo>
                  <a:cubicBezTo>
                    <a:pt x="7" y="145"/>
                    <a:pt x="0" y="138"/>
                    <a:pt x="0" y="12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8"/>
                    <a:pt x="190" y="1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38"/>
                    <a:pt x="182" y="145"/>
                    <a:pt x="173" y="145"/>
                  </a:cubicBezTo>
                  <a:close/>
                  <a:moveTo>
                    <a:pt x="19" y="13"/>
                  </a:moveTo>
                  <a:cubicBezTo>
                    <a:pt x="16" y="13"/>
                    <a:pt x="13" y="16"/>
                    <a:pt x="13" y="19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3" y="130"/>
                    <a:pt x="16" y="132"/>
                    <a:pt x="19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3" y="132"/>
                    <a:pt x="176" y="130"/>
                    <a:pt x="176" y="12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16"/>
                    <a:pt x="173" y="13"/>
                    <a:pt x="170" y="13"/>
                  </a:cubicBezTo>
                  <a:lnTo>
                    <a:pt x="19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5708910" y="6624246"/>
              <a:ext cx="542925" cy="109538"/>
            </a:xfrm>
            <a:custGeom>
              <a:avLst/>
              <a:gdLst/>
              <a:ahLst/>
              <a:cxnLst/>
              <a:rect l="l" t="t" r="r" b="b"/>
              <a:pathLst>
                <a:path w="542925" h="109538" extrusionOk="0">
                  <a:moveTo>
                    <a:pt x="129779" y="0"/>
                  </a:moveTo>
                  <a:cubicBezTo>
                    <a:pt x="144067" y="0"/>
                    <a:pt x="158354" y="11235"/>
                    <a:pt x="158354" y="25278"/>
                  </a:cubicBezTo>
                  <a:lnTo>
                    <a:pt x="158354" y="36909"/>
                  </a:lnTo>
                  <a:lnTo>
                    <a:pt x="184944" y="36909"/>
                  </a:lnTo>
                  <a:cubicBezTo>
                    <a:pt x="526047" y="36909"/>
                    <a:pt x="526047" y="36909"/>
                    <a:pt x="526047" y="36909"/>
                  </a:cubicBezTo>
                  <a:cubicBezTo>
                    <a:pt x="534486" y="36909"/>
                    <a:pt x="542925" y="45244"/>
                    <a:pt x="542925" y="53578"/>
                  </a:cubicBezTo>
                  <a:cubicBezTo>
                    <a:pt x="542925" y="61913"/>
                    <a:pt x="534486" y="70247"/>
                    <a:pt x="526047" y="70247"/>
                  </a:cubicBezTo>
                  <a:cubicBezTo>
                    <a:pt x="398755" y="70247"/>
                    <a:pt x="303286" y="70247"/>
                    <a:pt x="231684" y="70247"/>
                  </a:cubicBezTo>
                  <a:lnTo>
                    <a:pt x="158354" y="70247"/>
                  </a:lnTo>
                  <a:lnTo>
                    <a:pt x="158354" y="81452"/>
                  </a:lnTo>
                  <a:cubicBezTo>
                    <a:pt x="158354" y="95495"/>
                    <a:pt x="144067" y="109538"/>
                    <a:pt x="129779" y="109538"/>
                  </a:cubicBezTo>
                  <a:cubicBezTo>
                    <a:pt x="115492" y="109538"/>
                    <a:pt x="101204" y="95495"/>
                    <a:pt x="101204" y="81452"/>
                  </a:cubicBezTo>
                  <a:cubicBezTo>
                    <a:pt x="101204" y="81452"/>
                    <a:pt x="101204" y="81452"/>
                    <a:pt x="101204" y="74430"/>
                  </a:cubicBezTo>
                  <a:lnTo>
                    <a:pt x="101204" y="70247"/>
                  </a:lnTo>
                  <a:lnTo>
                    <a:pt x="80524" y="70247"/>
                  </a:lnTo>
                  <a:cubicBezTo>
                    <a:pt x="16878" y="70247"/>
                    <a:pt x="16878" y="70247"/>
                    <a:pt x="16878" y="70247"/>
                  </a:cubicBezTo>
                  <a:cubicBezTo>
                    <a:pt x="8439" y="70247"/>
                    <a:pt x="0" y="61913"/>
                    <a:pt x="0" y="53578"/>
                  </a:cubicBezTo>
                  <a:cubicBezTo>
                    <a:pt x="0" y="45244"/>
                    <a:pt x="8439" y="36909"/>
                    <a:pt x="16878" y="36909"/>
                  </a:cubicBezTo>
                  <a:lnTo>
                    <a:pt x="101204" y="36909"/>
                  </a:lnTo>
                  <a:lnTo>
                    <a:pt x="101204" y="25278"/>
                  </a:lnTo>
                  <a:cubicBezTo>
                    <a:pt x="101204" y="11235"/>
                    <a:pt x="115492" y="0"/>
                    <a:pt x="1297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77" name="Google Shape;577;p43"/>
          <p:cNvGrpSpPr/>
          <p:nvPr/>
        </p:nvGrpSpPr>
        <p:grpSpPr>
          <a:xfrm>
            <a:off x="599972" y="2929397"/>
            <a:ext cx="402654" cy="313968"/>
            <a:chOff x="3756025" y="5802313"/>
            <a:chExt cx="627063" cy="488950"/>
          </a:xfrm>
        </p:grpSpPr>
        <p:sp>
          <p:nvSpPr>
            <p:cNvPr id="578" name="Google Shape;578;p43"/>
            <p:cNvSpPr/>
            <p:nvPr/>
          </p:nvSpPr>
          <p:spPr>
            <a:xfrm>
              <a:off x="3756025" y="5802313"/>
              <a:ext cx="627063" cy="488950"/>
            </a:xfrm>
            <a:custGeom>
              <a:avLst/>
              <a:gdLst/>
              <a:ahLst/>
              <a:cxnLst/>
              <a:rect l="l" t="t" r="r" b="b"/>
              <a:pathLst>
                <a:path w="164" h="128" extrusionOk="0">
                  <a:moveTo>
                    <a:pt x="14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2"/>
                    <a:pt x="0" y="2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8"/>
                    <a:pt x="10" y="128"/>
                    <a:pt x="22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55" y="128"/>
                    <a:pt x="164" y="118"/>
                    <a:pt x="164" y="105"/>
                  </a:cubicBezTo>
                  <a:cubicBezTo>
                    <a:pt x="164" y="24"/>
                    <a:pt x="164" y="24"/>
                    <a:pt x="164" y="24"/>
                  </a:cubicBezTo>
                  <a:cubicBezTo>
                    <a:pt x="164" y="12"/>
                    <a:pt x="155" y="0"/>
                    <a:pt x="143" y="0"/>
                  </a:cubicBezTo>
                  <a:close/>
                  <a:moveTo>
                    <a:pt x="22" y="12"/>
                  </a:moveTo>
                  <a:cubicBezTo>
                    <a:pt x="143" y="12"/>
                    <a:pt x="143" y="12"/>
                    <a:pt x="143" y="12"/>
                  </a:cubicBezTo>
                  <a:cubicBezTo>
                    <a:pt x="150" y="12"/>
                    <a:pt x="156" y="18"/>
                    <a:pt x="156" y="2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6" y="108"/>
                    <a:pt x="154" y="110"/>
                    <a:pt x="153" y="11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18"/>
                    <a:pt x="16" y="12"/>
                    <a:pt x="2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4149725" y="5881688"/>
              <a:ext cx="168275" cy="1682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80" name="Google Shape;580;p43"/>
          <p:cNvGrpSpPr/>
          <p:nvPr/>
        </p:nvGrpSpPr>
        <p:grpSpPr>
          <a:xfrm>
            <a:off x="4439877" y="3829779"/>
            <a:ext cx="283072" cy="407194"/>
            <a:chOff x="3854450" y="5516563"/>
            <a:chExt cx="503238" cy="723901"/>
          </a:xfrm>
        </p:grpSpPr>
        <p:sp>
          <p:nvSpPr>
            <p:cNvPr id="581" name="Google Shape;581;p43"/>
            <p:cNvSpPr/>
            <p:nvPr/>
          </p:nvSpPr>
          <p:spPr>
            <a:xfrm>
              <a:off x="3933825" y="5797551"/>
              <a:ext cx="344488" cy="236538"/>
            </a:xfrm>
            <a:custGeom>
              <a:avLst/>
              <a:gdLst/>
              <a:ahLst/>
              <a:cxnLst/>
              <a:rect l="l" t="t" r="r" b="b"/>
              <a:pathLst>
                <a:path w="92" h="63" extrusionOk="0">
                  <a:moveTo>
                    <a:pt x="46" y="63"/>
                  </a:moveTo>
                  <a:cubicBezTo>
                    <a:pt x="71" y="63"/>
                    <a:pt x="92" y="43"/>
                    <a:pt x="92" y="17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43"/>
                    <a:pt x="21" y="63"/>
                    <a:pt x="46" y="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3933825" y="5516563"/>
              <a:ext cx="344488" cy="236538"/>
            </a:xfrm>
            <a:custGeom>
              <a:avLst/>
              <a:gdLst/>
              <a:ahLst/>
              <a:cxnLst/>
              <a:rect l="l" t="t" r="r" b="b"/>
              <a:pathLst>
                <a:path w="92" h="63" extrusionOk="0">
                  <a:moveTo>
                    <a:pt x="92" y="46"/>
                  </a:moveTo>
                  <a:cubicBezTo>
                    <a:pt x="92" y="31"/>
                    <a:pt x="85" y="18"/>
                    <a:pt x="74" y="10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40"/>
                    <a:pt x="70" y="43"/>
                    <a:pt x="66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59" y="43"/>
                    <a:pt x="56" y="40"/>
                    <a:pt x="56" y="36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3" y="1"/>
                    <a:pt x="49" y="0"/>
                    <a:pt x="46" y="0"/>
                  </a:cubicBezTo>
                  <a:cubicBezTo>
                    <a:pt x="43" y="0"/>
                    <a:pt x="39" y="1"/>
                    <a:pt x="36" y="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40"/>
                    <a:pt x="33" y="43"/>
                    <a:pt x="29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2" y="43"/>
                    <a:pt x="18" y="40"/>
                    <a:pt x="18" y="36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7" y="18"/>
                    <a:pt x="0" y="31"/>
                    <a:pt x="0" y="4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2" y="63"/>
                    <a:pt x="92" y="63"/>
                    <a:pt x="92" y="63"/>
                  </a:cubicBezTo>
                  <a:lnTo>
                    <a:pt x="9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3854450" y="5899151"/>
              <a:ext cx="503238" cy="341313"/>
            </a:xfrm>
            <a:custGeom>
              <a:avLst/>
              <a:gdLst/>
              <a:ahLst/>
              <a:cxnLst/>
              <a:rect l="l" t="t" r="r" b="b"/>
              <a:pathLst>
                <a:path w="134" h="91" extrusionOk="0">
                  <a:moveTo>
                    <a:pt x="134" y="7"/>
                  </a:moveTo>
                  <a:cubicBezTo>
                    <a:pt x="134" y="3"/>
                    <a:pt x="131" y="0"/>
                    <a:pt x="127" y="0"/>
                  </a:cubicBezTo>
                  <a:cubicBezTo>
                    <a:pt x="123" y="0"/>
                    <a:pt x="120" y="3"/>
                    <a:pt x="120" y="7"/>
                  </a:cubicBezTo>
                  <a:cubicBezTo>
                    <a:pt x="120" y="31"/>
                    <a:pt x="96" y="50"/>
                    <a:pt x="67" y="50"/>
                  </a:cubicBezTo>
                  <a:cubicBezTo>
                    <a:pt x="38" y="50"/>
                    <a:pt x="14" y="3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5"/>
                    <a:pt x="24" y="58"/>
                    <a:pt x="56" y="63"/>
                  </a:cubicBezTo>
                  <a:cubicBezTo>
                    <a:pt x="55" y="64"/>
                    <a:pt x="55" y="65"/>
                    <a:pt x="55" y="67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4" y="79"/>
                    <a:pt x="31" y="82"/>
                    <a:pt x="31" y="85"/>
                  </a:cubicBezTo>
                  <a:cubicBezTo>
                    <a:pt x="31" y="88"/>
                    <a:pt x="34" y="91"/>
                    <a:pt x="37" y="91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00" y="91"/>
                    <a:pt x="103" y="88"/>
                    <a:pt x="103" y="85"/>
                  </a:cubicBezTo>
                  <a:cubicBezTo>
                    <a:pt x="103" y="82"/>
                    <a:pt x="100" y="79"/>
                    <a:pt x="97" y="79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65"/>
                    <a:pt x="79" y="64"/>
                    <a:pt x="78" y="63"/>
                  </a:cubicBezTo>
                  <a:cubicBezTo>
                    <a:pt x="110" y="58"/>
                    <a:pt x="134" y="35"/>
                    <a:pt x="134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84" name="Google Shape;584;p43"/>
          <p:cNvSpPr/>
          <p:nvPr/>
        </p:nvSpPr>
        <p:spPr>
          <a:xfrm>
            <a:off x="6224016" y="2214731"/>
            <a:ext cx="416302" cy="416303"/>
          </a:xfrm>
          <a:custGeom>
            <a:avLst/>
            <a:gdLst/>
            <a:ahLst/>
            <a:cxnLst/>
            <a:rect l="l" t="t" r="r" b="b"/>
            <a:pathLst>
              <a:path w="400" h="400" extrusionOk="0">
                <a:moveTo>
                  <a:pt x="200" y="0"/>
                </a:moveTo>
                <a:cubicBezTo>
                  <a:pt x="89" y="0"/>
                  <a:pt x="0" y="90"/>
                  <a:pt x="0" y="200"/>
                </a:cubicBezTo>
                <a:cubicBezTo>
                  <a:pt x="0" y="311"/>
                  <a:pt x="89" y="400"/>
                  <a:pt x="200" y="400"/>
                </a:cubicBezTo>
                <a:cubicBezTo>
                  <a:pt x="310" y="400"/>
                  <a:pt x="400" y="311"/>
                  <a:pt x="400" y="200"/>
                </a:cubicBezTo>
                <a:cubicBezTo>
                  <a:pt x="400" y="90"/>
                  <a:pt x="310" y="0"/>
                  <a:pt x="200" y="0"/>
                </a:cubicBezTo>
                <a:close/>
                <a:moveTo>
                  <a:pt x="106" y="142"/>
                </a:moveTo>
                <a:cubicBezTo>
                  <a:pt x="106" y="122"/>
                  <a:pt x="122" y="106"/>
                  <a:pt x="142" y="106"/>
                </a:cubicBezTo>
                <a:cubicBezTo>
                  <a:pt x="162" y="106"/>
                  <a:pt x="178" y="122"/>
                  <a:pt x="178" y="142"/>
                </a:cubicBezTo>
                <a:cubicBezTo>
                  <a:pt x="178" y="163"/>
                  <a:pt x="162" y="179"/>
                  <a:pt x="142" y="179"/>
                </a:cubicBezTo>
                <a:cubicBezTo>
                  <a:pt x="122" y="179"/>
                  <a:pt x="106" y="163"/>
                  <a:pt x="106" y="142"/>
                </a:cubicBezTo>
                <a:close/>
                <a:moveTo>
                  <a:pt x="199" y="300"/>
                </a:moveTo>
                <a:cubicBezTo>
                  <a:pt x="168" y="300"/>
                  <a:pt x="141" y="284"/>
                  <a:pt x="135" y="262"/>
                </a:cubicBezTo>
                <a:cubicBezTo>
                  <a:pt x="264" y="262"/>
                  <a:pt x="264" y="262"/>
                  <a:pt x="264" y="262"/>
                </a:cubicBezTo>
                <a:cubicBezTo>
                  <a:pt x="258" y="284"/>
                  <a:pt x="231" y="300"/>
                  <a:pt x="199" y="300"/>
                </a:cubicBezTo>
                <a:close/>
                <a:moveTo>
                  <a:pt x="254" y="179"/>
                </a:moveTo>
                <a:cubicBezTo>
                  <a:pt x="234" y="179"/>
                  <a:pt x="218" y="163"/>
                  <a:pt x="218" y="142"/>
                </a:cubicBezTo>
                <a:cubicBezTo>
                  <a:pt x="218" y="122"/>
                  <a:pt x="234" y="106"/>
                  <a:pt x="254" y="106"/>
                </a:cubicBezTo>
                <a:cubicBezTo>
                  <a:pt x="274" y="106"/>
                  <a:pt x="290" y="122"/>
                  <a:pt x="290" y="142"/>
                </a:cubicBezTo>
                <a:cubicBezTo>
                  <a:pt x="290" y="163"/>
                  <a:pt x="274" y="179"/>
                  <a:pt x="254" y="1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4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grpSp>
        <p:nvGrpSpPr>
          <p:cNvPr id="590" name="Google Shape;590;p44"/>
          <p:cNvGrpSpPr/>
          <p:nvPr/>
        </p:nvGrpSpPr>
        <p:grpSpPr>
          <a:xfrm>
            <a:off x="3463852" y="1176993"/>
            <a:ext cx="315915" cy="385906"/>
            <a:chOff x="1952450" y="3160829"/>
            <a:chExt cx="372536" cy="455072"/>
          </a:xfrm>
        </p:grpSpPr>
        <p:sp>
          <p:nvSpPr>
            <p:cNvPr id="591" name="Google Shape;591;p44"/>
            <p:cNvSpPr/>
            <p:nvPr/>
          </p:nvSpPr>
          <p:spPr>
            <a:xfrm>
              <a:off x="1952450" y="3256751"/>
              <a:ext cx="372536" cy="359150"/>
            </a:xfrm>
            <a:custGeom>
              <a:avLst/>
              <a:gdLst/>
              <a:ahLst/>
              <a:cxnLst/>
              <a:rect l="l" t="t" r="r" b="b"/>
              <a:pathLst>
                <a:path w="234" h="226" extrusionOk="0">
                  <a:moveTo>
                    <a:pt x="234" y="147"/>
                  </a:moveTo>
                  <a:cubicBezTo>
                    <a:pt x="225" y="171"/>
                    <a:pt x="214" y="194"/>
                    <a:pt x="195" y="211"/>
                  </a:cubicBezTo>
                  <a:cubicBezTo>
                    <a:pt x="183" y="223"/>
                    <a:pt x="169" y="225"/>
                    <a:pt x="153" y="219"/>
                  </a:cubicBezTo>
                  <a:cubicBezTo>
                    <a:pt x="147" y="216"/>
                    <a:pt x="140" y="214"/>
                    <a:pt x="133" y="212"/>
                  </a:cubicBezTo>
                  <a:cubicBezTo>
                    <a:pt x="122" y="209"/>
                    <a:pt x="111" y="212"/>
                    <a:pt x="101" y="216"/>
                  </a:cubicBezTo>
                  <a:cubicBezTo>
                    <a:pt x="78" y="226"/>
                    <a:pt x="65" y="226"/>
                    <a:pt x="45" y="203"/>
                  </a:cubicBezTo>
                  <a:cubicBezTo>
                    <a:pt x="15" y="167"/>
                    <a:pt x="0" y="125"/>
                    <a:pt x="4" y="78"/>
                  </a:cubicBezTo>
                  <a:cubicBezTo>
                    <a:pt x="7" y="44"/>
                    <a:pt x="29" y="18"/>
                    <a:pt x="60" y="10"/>
                  </a:cubicBezTo>
                  <a:cubicBezTo>
                    <a:pt x="72" y="7"/>
                    <a:pt x="83" y="8"/>
                    <a:pt x="94" y="12"/>
                  </a:cubicBezTo>
                  <a:cubicBezTo>
                    <a:pt x="95" y="13"/>
                    <a:pt x="97" y="13"/>
                    <a:pt x="98" y="14"/>
                  </a:cubicBezTo>
                  <a:cubicBezTo>
                    <a:pt x="113" y="22"/>
                    <a:pt x="127" y="21"/>
                    <a:pt x="143" y="14"/>
                  </a:cubicBezTo>
                  <a:cubicBezTo>
                    <a:pt x="174" y="0"/>
                    <a:pt x="206" y="11"/>
                    <a:pt x="222" y="30"/>
                  </a:cubicBezTo>
                  <a:cubicBezTo>
                    <a:pt x="224" y="32"/>
                    <a:pt x="225" y="33"/>
                    <a:pt x="227" y="36"/>
                  </a:cubicBezTo>
                  <a:cubicBezTo>
                    <a:pt x="207" y="50"/>
                    <a:pt x="195" y="69"/>
                    <a:pt x="196" y="93"/>
                  </a:cubicBezTo>
                  <a:cubicBezTo>
                    <a:pt x="198" y="118"/>
                    <a:pt x="212" y="136"/>
                    <a:pt x="234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2133141" y="3160829"/>
              <a:ext cx="107076" cy="107076"/>
            </a:xfrm>
            <a:custGeom>
              <a:avLst/>
              <a:gdLst/>
              <a:ahLst/>
              <a:cxnLst/>
              <a:rect l="l" t="t" r="r" b="b"/>
              <a:pathLst>
                <a:path w="67" h="68" extrusionOk="0">
                  <a:moveTo>
                    <a:pt x="6" y="64"/>
                  </a:moveTo>
                  <a:cubicBezTo>
                    <a:pt x="0" y="35"/>
                    <a:pt x="31" y="0"/>
                    <a:pt x="62" y="0"/>
                  </a:cubicBezTo>
                  <a:cubicBezTo>
                    <a:pt x="67" y="31"/>
                    <a:pt x="35" y="68"/>
                    <a:pt x="6" y="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93" name="Google Shape;593;p44"/>
          <p:cNvGrpSpPr/>
          <p:nvPr/>
        </p:nvGrpSpPr>
        <p:grpSpPr>
          <a:xfrm>
            <a:off x="4335146" y="1217723"/>
            <a:ext cx="343840" cy="345613"/>
            <a:chOff x="2501215" y="3214367"/>
            <a:chExt cx="432765" cy="434996"/>
          </a:xfrm>
        </p:grpSpPr>
        <p:sp>
          <p:nvSpPr>
            <p:cNvPr id="594" name="Google Shape;594;p44"/>
            <p:cNvSpPr/>
            <p:nvPr/>
          </p:nvSpPr>
          <p:spPr>
            <a:xfrm>
              <a:off x="2701982" y="3444134"/>
              <a:ext cx="231998" cy="205229"/>
            </a:xfrm>
            <a:custGeom>
              <a:avLst/>
              <a:gdLst/>
              <a:ahLst/>
              <a:cxnLst/>
              <a:rect l="l" t="t" r="r" b="b"/>
              <a:pathLst>
                <a:path w="146" h="129" extrusionOk="0">
                  <a:moveTo>
                    <a:pt x="146" y="129"/>
                  </a:moveTo>
                  <a:cubicBezTo>
                    <a:pt x="97" y="122"/>
                    <a:pt x="49" y="116"/>
                    <a:pt x="0" y="109"/>
                  </a:cubicBezTo>
                  <a:cubicBezTo>
                    <a:pt x="0" y="73"/>
                    <a:pt x="0" y="37"/>
                    <a:pt x="0" y="0"/>
                  </a:cubicBezTo>
                  <a:cubicBezTo>
                    <a:pt x="49" y="0"/>
                    <a:pt x="97" y="0"/>
                    <a:pt x="146" y="0"/>
                  </a:cubicBezTo>
                  <a:cubicBezTo>
                    <a:pt x="146" y="43"/>
                    <a:pt x="146" y="86"/>
                    <a:pt x="146" y="1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2701982" y="3214367"/>
              <a:ext cx="231998" cy="205229"/>
            </a:xfrm>
            <a:custGeom>
              <a:avLst/>
              <a:gdLst/>
              <a:ahLst/>
              <a:cxnLst/>
              <a:rect l="l" t="t" r="r" b="b"/>
              <a:pathLst>
                <a:path w="146" h="129" extrusionOk="0">
                  <a:moveTo>
                    <a:pt x="0" y="21"/>
                  </a:moveTo>
                  <a:cubicBezTo>
                    <a:pt x="49" y="14"/>
                    <a:pt x="97" y="7"/>
                    <a:pt x="146" y="0"/>
                  </a:cubicBezTo>
                  <a:cubicBezTo>
                    <a:pt x="146" y="44"/>
                    <a:pt x="146" y="86"/>
                    <a:pt x="146" y="129"/>
                  </a:cubicBezTo>
                  <a:cubicBezTo>
                    <a:pt x="98" y="129"/>
                    <a:pt x="49" y="129"/>
                    <a:pt x="0" y="129"/>
                  </a:cubicBezTo>
                  <a:cubicBezTo>
                    <a:pt x="0" y="93"/>
                    <a:pt x="0" y="57"/>
                    <a:pt x="0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2501215" y="3446365"/>
              <a:ext cx="173999" cy="169537"/>
            </a:xfrm>
            <a:custGeom>
              <a:avLst/>
              <a:gdLst/>
              <a:ahLst/>
              <a:cxnLst/>
              <a:rect l="l" t="t" r="r" b="b"/>
              <a:pathLst>
                <a:path w="110" h="106" extrusionOk="0">
                  <a:moveTo>
                    <a:pt x="110" y="106"/>
                  </a:moveTo>
                  <a:cubicBezTo>
                    <a:pt x="84" y="102"/>
                    <a:pt x="60" y="98"/>
                    <a:pt x="35" y="95"/>
                  </a:cubicBezTo>
                  <a:cubicBezTo>
                    <a:pt x="25" y="94"/>
                    <a:pt x="15" y="92"/>
                    <a:pt x="5" y="91"/>
                  </a:cubicBezTo>
                  <a:cubicBezTo>
                    <a:pt x="2" y="90"/>
                    <a:pt x="0" y="90"/>
                    <a:pt x="0" y="86"/>
                  </a:cubicBezTo>
                  <a:cubicBezTo>
                    <a:pt x="0" y="57"/>
                    <a:pt x="0" y="29"/>
                    <a:pt x="0" y="0"/>
                  </a:cubicBezTo>
                  <a:cubicBezTo>
                    <a:pt x="37" y="0"/>
                    <a:pt x="73" y="0"/>
                    <a:pt x="110" y="0"/>
                  </a:cubicBezTo>
                  <a:cubicBezTo>
                    <a:pt x="110" y="35"/>
                    <a:pt x="110" y="70"/>
                    <a:pt x="110" y="1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2501215" y="3250059"/>
              <a:ext cx="173999" cy="169537"/>
            </a:xfrm>
            <a:custGeom>
              <a:avLst/>
              <a:gdLst/>
              <a:ahLst/>
              <a:cxnLst/>
              <a:rect l="l" t="t" r="r" b="b"/>
              <a:pathLst>
                <a:path w="110" h="106" extrusionOk="0">
                  <a:moveTo>
                    <a:pt x="0" y="16"/>
                  </a:moveTo>
                  <a:cubicBezTo>
                    <a:pt x="37" y="10"/>
                    <a:pt x="73" y="5"/>
                    <a:pt x="110" y="0"/>
                  </a:cubicBezTo>
                  <a:cubicBezTo>
                    <a:pt x="110" y="35"/>
                    <a:pt x="110" y="70"/>
                    <a:pt x="110" y="106"/>
                  </a:cubicBezTo>
                  <a:cubicBezTo>
                    <a:pt x="74" y="106"/>
                    <a:pt x="37" y="106"/>
                    <a:pt x="0" y="106"/>
                  </a:cubicBezTo>
                  <a:cubicBezTo>
                    <a:pt x="0" y="76"/>
                    <a:pt x="0" y="46"/>
                    <a:pt x="0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98" name="Google Shape;598;p44"/>
          <p:cNvSpPr/>
          <p:nvPr/>
        </p:nvSpPr>
        <p:spPr>
          <a:xfrm>
            <a:off x="5298278" y="1169986"/>
            <a:ext cx="413523" cy="399921"/>
          </a:xfrm>
          <a:custGeom>
            <a:avLst/>
            <a:gdLst/>
            <a:ahLst/>
            <a:cxnLst/>
            <a:rect l="l" t="t" r="r" b="b"/>
            <a:pathLst>
              <a:path w="304" h="294" extrusionOk="0">
                <a:moveTo>
                  <a:pt x="92" y="0"/>
                </a:moveTo>
                <a:lnTo>
                  <a:pt x="0" y="60"/>
                </a:lnTo>
                <a:lnTo>
                  <a:pt x="63" y="108"/>
                </a:lnTo>
                <a:lnTo>
                  <a:pt x="0" y="157"/>
                </a:lnTo>
                <a:lnTo>
                  <a:pt x="92" y="212"/>
                </a:lnTo>
                <a:lnTo>
                  <a:pt x="153" y="166"/>
                </a:lnTo>
                <a:lnTo>
                  <a:pt x="213" y="212"/>
                </a:lnTo>
                <a:lnTo>
                  <a:pt x="304" y="157"/>
                </a:lnTo>
                <a:lnTo>
                  <a:pt x="245" y="107"/>
                </a:lnTo>
                <a:lnTo>
                  <a:pt x="304" y="57"/>
                </a:lnTo>
                <a:lnTo>
                  <a:pt x="215" y="0"/>
                </a:lnTo>
                <a:lnTo>
                  <a:pt x="153" y="51"/>
                </a:lnTo>
                <a:lnTo>
                  <a:pt x="92" y="0"/>
                </a:lnTo>
                <a:close/>
                <a:moveTo>
                  <a:pt x="153" y="53"/>
                </a:moveTo>
                <a:lnTo>
                  <a:pt x="244" y="106"/>
                </a:lnTo>
                <a:lnTo>
                  <a:pt x="154" y="164"/>
                </a:lnTo>
                <a:lnTo>
                  <a:pt x="65" y="108"/>
                </a:lnTo>
                <a:lnTo>
                  <a:pt x="153" y="53"/>
                </a:lnTo>
                <a:lnTo>
                  <a:pt x="153" y="53"/>
                </a:lnTo>
                <a:close/>
                <a:moveTo>
                  <a:pt x="153" y="180"/>
                </a:moveTo>
                <a:lnTo>
                  <a:pt x="99" y="220"/>
                </a:lnTo>
                <a:lnTo>
                  <a:pt x="93" y="226"/>
                </a:lnTo>
                <a:lnTo>
                  <a:pt x="86" y="222"/>
                </a:lnTo>
                <a:lnTo>
                  <a:pt x="64" y="208"/>
                </a:lnTo>
                <a:lnTo>
                  <a:pt x="64" y="234"/>
                </a:lnTo>
                <a:lnTo>
                  <a:pt x="152" y="294"/>
                </a:lnTo>
                <a:lnTo>
                  <a:pt x="242" y="235"/>
                </a:lnTo>
                <a:lnTo>
                  <a:pt x="242" y="208"/>
                </a:lnTo>
                <a:lnTo>
                  <a:pt x="219" y="222"/>
                </a:lnTo>
                <a:lnTo>
                  <a:pt x="213" y="226"/>
                </a:lnTo>
                <a:lnTo>
                  <a:pt x="206" y="220"/>
                </a:lnTo>
                <a:lnTo>
                  <a:pt x="153" y="180"/>
                </a:lnTo>
                <a:lnTo>
                  <a:pt x="153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" name="Google Shape;599;p44"/>
          <p:cNvSpPr/>
          <p:nvPr/>
        </p:nvSpPr>
        <p:spPr>
          <a:xfrm>
            <a:off x="2473432" y="1933881"/>
            <a:ext cx="413523" cy="410837"/>
          </a:xfrm>
          <a:custGeom>
            <a:avLst/>
            <a:gdLst/>
            <a:ahLst/>
            <a:cxnLst/>
            <a:rect l="l" t="t" r="r" b="b"/>
            <a:pathLst>
              <a:path w="412" h="409" extrusionOk="0">
                <a:moveTo>
                  <a:pt x="206" y="0"/>
                </a:moveTo>
                <a:cubicBezTo>
                  <a:pt x="169" y="0"/>
                  <a:pt x="140" y="29"/>
                  <a:pt x="140" y="66"/>
                </a:cubicBezTo>
                <a:cubicBezTo>
                  <a:pt x="140" y="91"/>
                  <a:pt x="154" y="113"/>
                  <a:pt x="175" y="124"/>
                </a:cubicBezTo>
                <a:cubicBezTo>
                  <a:pt x="175" y="305"/>
                  <a:pt x="175" y="305"/>
                  <a:pt x="175" y="305"/>
                </a:cubicBezTo>
                <a:cubicBezTo>
                  <a:pt x="145" y="320"/>
                  <a:pt x="65" y="286"/>
                  <a:pt x="54" y="247"/>
                </a:cubicBezTo>
                <a:cubicBezTo>
                  <a:pt x="87" y="239"/>
                  <a:pt x="87" y="239"/>
                  <a:pt x="87" y="239"/>
                </a:cubicBezTo>
                <a:cubicBezTo>
                  <a:pt x="12" y="174"/>
                  <a:pt x="12" y="174"/>
                  <a:pt x="12" y="174"/>
                </a:cubicBezTo>
                <a:cubicBezTo>
                  <a:pt x="0" y="250"/>
                  <a:pt x="0" y="250"/>
                  <a:pt x="0" y="250"/>
                </a:cubicBezTo>
                <a:cubicBezTo>
                  <a:pt x="22" y="250"/>
                  <a:pt x="22" y="250"/>
                  <a:pt x="22" y="250"/>
                </a:cubicBezTo>
                <a:cubicBezTo>
                  <a:pt x="22" y="330"/>
                  <a:pt x="189" y="373"/>
                  <a:pt x="206" y="409"/>
                </a:cubicBezTo>
                <a:cubicBezTo>
                  <a:pt x="223" y="373"/>
                  <a:pt x="390" y="330"/>
                  <a:pt x="390" y="250"/>
                </a:cubicBezTo>
                <a:cubicBezTo>
                  <a:pt x="412" y="250"/>
                  <a:pt x="412" y="250"/>
                  <a:pt x="412" y="250"/>
                </a:cubicBezTo>
                <a:cubicBezTo>
                  <a:pt x="400" y="174"/>
                  <a:pt x="400" y="174"/>
                  <a:pt x="400" y="174"/>
                </a:cubicBezTo>
                <a:cubicBezTo>
                  <a:pt x="325" y="239"/>
                  <a:pt x="325" y="239"/>
                  <a:pt x="325" y="239"/>
                </a:cubicBezTo>
                <a:cubicBezTo>
                  <a:pt x="358" y="247"/>
                  <a:pt x="358" y="247"/>
                  <a:pt x="358" y="247"/>
                </a:cubicBezTo>
                <a:cubicBezTo>
                  <a:pt x="347" y="286"/>
                  <a:pt x="266" y="320"/>
                  <a:pt x="237" y="305"/>
                </a:cubicBezTo>
                <a:cubicBezTo>
                  <a:pt x="237" y="124"/>
                  <a:pt x="237" y="124"/>
                  <a:pt x="237" y="124"/>
                </a:cubicBezTo>
                <a:cubicBezTo>
                  <a:pt x="258" y="113"/>
                  <a:pt x="272" y="91"/>
                  <a:pt x="272" y="66"/>
                </a:cubicBezTo>
                <a:cubicBezTo>
                  <a:pt x="272" y="29"/>
                  <a:pt x="242" y="0"/>
                  <a:pt x="206" y="0"/>
                </a:cubicBezTo>
                <a:close/>
                <a:moveTo>
                  <a:pt x="206" y="26"/>
                </a:moveTo>
                <a:cubicBezTo>
                  <a:pt x="228" y="26"/>
                  <a:pt x="246" y="44"/>
                  <a:pt x="246" y="66"/>
                </a:cubicBezTo>
                <a:cubicBezTo>
                  <a:pt x="246" y="88"/>
                  <a:pt x="228" y="106"/>
                  <a:pt x="206" y="106"/>
                </a:cubicBezTo>
                <a:cubicBezTo>
                  <a:pt x="184" y="106"/>
                  <a:pt x="166" y="88"/>
                  <a:pt x="166" y="66"/>
                </a:cubicBezTo>
                <a:cubicBezTo>
                  <a:pt x="166" y="44"/>
                  <a:pt x="184" y="26"/>
                  <a:pt x="206" y="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0" name="Google Shape;600;p44"/>
          <p:cNvGrpSpPr/>
          <p:nvPr/>
        </p:nvGrpSpPr>
        <p:grpSpPr>
          <a:xfrm>
            <a:off x="6236899" y="1208517"/>
            <a:ext cx="419513" cy="322859"/>
            <a:chOff x="-1844140" y="4673278"/>
            <a:chExt cx="455073" cy="350227"/>
          </a:xfrm>
        </p:grpSpPr>
        <p:sp>
          <p:nvSpPr>
            <p:cNvPr id="601" name="Google Shape;601;p44"/>
            <p:cNvSpPr/>
            <p:nvPr/>
          </p:nvSpPr>
          <p:spPr>
            <a:xfrm>
              <a:off x="-1841910" y="4673278"/>
              <a:ext cx="452843" cy="350227"/>
            </a:xfrm>
            <a:custGeom>
              <a:avLst/>
              <a:gdLst/>
              <a:ahLst/>
              <a:cxnLst/>
              <a:rect l="l" t="t" r="r" b="b"/>
              <a:pathLst>
                <a:path w="285" h="220" extrusionOk="0">
                  <a:moveTo>
                    <a:pt x="0" y="52"/>
                  </a:moveTo>
                  <a:cubicBezTo>
                    <a:pt x="8" y="42"/>
                    <a:pt x="17" y="33"/>
                    <a:pt x="31" y="33"/>
                  </a:cubicBezTo>
                  <a:cubicBezTo>
                    <a:pt x="35" y="33"/>
                    <a:pt x="40" y="35"/>
                    <a:pt x="43" y="36"/>
                  </a:cubicBezTo>
                  <a:cubicBezTo>
                    <a:pt x="80" y="54"/>
                    <a:pt x="116" y="71"/>
                    <a:pt x="152" y="89"/>
                  </a:cubicBezTo>
                  <a:cubicBezTo>
                    <a:pt x="154" y="90"/>
                    <a:pt x="155" y="90"/>
                    <a:pt x="157" y="89"/>
                  </a:cubicBezTo>
                  <a:cubicBezTo>
                    <a:pt x="163" y="86"/>
                    <a:pt x="168" y="83"/>
                    <a:pt x="174" y="80"/>
                  </a:cubicBezTo>
                  <a:cubicBezTo>
                    <a:pt x="180" y="77"/>
                    <a:pt x="181" y="74"/>
                    <a:pt x="180" y="67"/>
                  </a:cubicBezTo>
                  <a:cubicBezTo>
                    <a:pt x="172" y="37"/>
                    <a:pt x="195" y="9"/>
                    <a:pt x="224" y="4"/>
                  </a:cubicBezTo>
                  <a:cubicBezTo>
                    <a:pt x="247" y="0"/>
                    <a:pt x="270" y="11"/>
                    <a:pt x="278" y="32"/>
                  </a:cubicBezTo>
                  <a:cubicBezTo>
                    <a:pt x="285" y="51"/>
                    <a:pt x="280" y="68"/>
                    <a:pt x="266" y="82"/>
                  </a:cubicBezTo>
                  <a:cubicBezTo>
                    <a:pt x="256" y="93"/>
                    <a:pt x="243" y="99"/>
                    <a:pt x="228" y="100"/>
                  </a:cubicBezTo>
                  <a:cubicBezTo>
                    <a:pt x="216" y="100"/>
                    <a:pt x="204" y="102"/>
                    <a:pt x="193" y="109"/>
                  </a:cubicBezTo>
                  <a:cubicBezTo>
                    <a:pt x="200" y="112"/>
                    <a:pt x="207" y="115"/>
                    <a:pt x="214" y="116"/>
                  </a:cubicBezTo>
                  <a:cubicBezTo>
                    <a:pt x="223" y="117"/>
                    <a:pt x="233" y="117"/>
                    <a:pt x="242" y="120"/>
                  </a:cubicBezTo>
                  <a:cubicBezTo>
                    <a:pt x="263" y="126"/>
                    <a:pt x="277" y="141"/>
                    <a:pt x="281" y="164"/>
                  </a:cubicBezTo>
                  <a:cubicBezTo>
                    <a:pt x="284" y="186"/>
                    <a:pt x="269" y="207"/>
                    <a:pt x="246" y="213"/>
                  </a:cubicBezTo>
                  <a:cubicBezTo>
                    <a:pt x="217" y="220"/>
                    <a:pt x="187" y="201"/>
                    <a:pt x="180" y="173"/>
                  </a:cubicBezTo>
                  <a:cubicBezTo>
                    <a:pt x="178" y="166"/>
                    <a:pt x="178" y="159"/>
                    <a:pt x="180" y="152"/>
                  </a:cubicBezTo>
                  <a:cubicBezTo>
                    <a:pt x="182" y="143"/>
                    <a:pt x="180" y="139"/>
                    <a:pt x="172" y="135"/>
                  </a:cubicBezTo>
                  <a:cubicBezTo>
                    <a:pt x="156" y="127"/>
                    <a:pt x="140" y="120"/>
                    <a:pt x="124" y="112"/>
                  </a:cubicBezTo>
                  <a:cubicBezTo>
                    <a:pt x="84" y="93"/>
                    <a:pt x="43" y="73"/>
                    <a:pt x="3" y="54"/>
                  </a:cubicBezTo>
                  <a:cubicBezTo>
                    <a:pt x="2" y="53"/>
                    <a:pt x="1" y="53"/>
                    <a:pt x="0" y="52"/>
                  </a:cubicBezTo>
                  <a:close/>
                  <a:moveTo>
                    <a:pt x="258" y="169"/>
                  </a:moveTo>
                  <a:cubicBezTo>
                    <a:pt x="258" y="167"/>
                    <a:pt x="258" y="166"/>
                    <a:pt x="257" y="164"/>
                  </a:cubicBezTo>
                  <a:cubicBezTo>
                    <a:pt x="253" y="148"/>
                    <a:pt x="235" y="138"/>
                    <a:pt x="219" y="142"/>
                  </a:cubicBezTo>
                  <a:cubicBezTo>
                    <a:pt x="206" y="145"/>
                    <a:pt x="199" y="157"/>
                    <a:pt x="204" y="170"/>
                  </a:cubicBezTo>
                  <a:cubicBezTo>
                    <a:pt x="208" y="183"/>
                    <a:pt x="223" y="192"/>
                    <a:pt x="236" y="191"/>
                  </a:cubicBezTo>
                  <a:cubicBezTo>
                    <a:pt x="249" y="189"/>
                    <a:pt x="258" y="181"/>
                    <a:pt x="258" y="169"/>
                  </a:cubicBezTo>
                  <a:close/>
                  <a:moveTo>
                    <a:pt x="228" y="76"/>
                  </a:moveTo>
                  <a:cubicBezTo>
                    <a:pt x="237" y="76"/>
                    <a:pt x="246" y="72"/>
                    <a:pt x="253" y="63"/>
                  </a:cubicBezTo>
                  <a:cubicBezTo>
                    <a:pt x="260" y="53"/>
                    <a:pt x="259" y="40"/>
                    <a:pt x="250" y="32"/>
                  </a:cubicBezTo>
                  <a:cubicBezTo>
                    <a:pt x="244" y="27"/>
                    <a:pt x="236" y="25"/>
                    <a:pt x="228" y="27"/>
                  </a:cubicBezTo>
                  <a:cubicBezTo>
                    <a:pt x="217" y="29"/>
                    <a:pt x="208" y="35"/>
                    <a:pt x="204" y="45"/>
                  </a:cubicBezTo>
                  <a:cubicBezTo>
                    <a:pt x="197" y="61"/>
                    <a:pt x="208" y="77"/>
                    <a:pt x="228" y="76"/>
                  </a:cubicBezTo>
                  <a:close/>
                  <a:moveTo>
                    <a:pt x="161" y="106"/>
                  </a:moveTo>
                  <a:cubicBezTo>
                    <a:pt x="161" y="102"/>
                    <a:pt x="157" y="98"/>
                    <a:pt x="152" y="98"/>
                  </a:cubicBezTo>
                  <a:cubicBezTo>
                    <a:pt x="147" y="98"/>
                    <a:pt x="143" y="102"/>
                    <a:pt x="143" y="106"/>
                  </a:cubicBezTo>
                  <a:cubicBezTo>
                    <a:pt x="143" y="111"/>
                    <a:pt x="147" y="115"/>
                    <a:pt x="152" y="115"/>
                  </a:cubicBezTo>
                  <a:cubicBezTo>
                    <a:pt x="157" y="115"/>
                    <a:pt x="161" y="111"/>
                    <a:pt x="161" y="1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-1844140" y="4860661"/>
              <a:ext cx="216384" cy="109306"/>
            </a:xfrm>
            <a:custGeom>
              <a:avLst/>
              <a:gdLst/>
              <a:ahLst/>
              <a:cxnLst/>
              <a:rect l="l" t="t" r="r" b="b"/>
              <a:pathLst>
                <a:path w="137" h="68" extrusionOk="0">
                  <a:moveTo>
                    <a:pt x="137" y="18"/>
                  </a:moveTo>
                  <a:cubicBezTo>
                    <a:pt x="123" y="25"/>
                    <a:pt x="109" y="32"/>
                    <a:pt x="96" y="38"/>
                  </a:cubicBezTo>
                  <a:cubicBezTo>
                    <a:pt x="79" y="46"/>
                    <a:pt x="62" y="54"/>
                    <a:pt x="46" y="62"/>
                  </a:cubicBezTo>
                  <a:cubicBezTo>
                    <a:pt x="35" y="68"/>
                    <a:pt x="24" y="67"/>
                    <a:pt x="15" y="59"/>
                  </a:cubicBezTo>
                  <a:cubicBezTo>
                    <a:pt x="10" y="56"/>
                    <a:pt x="5" y="51"/>
                    <a:pt x="0" y="47"/>
                  </a:cubicBezTo>
                  <a:cubicBezTo>
                    <a:pt x="8" y="43"/>
                    <a:pt x="14" y="40"/>
                    <a:pt x="21" y="37"/>
                  </a:cubicBezTo>
                  <a:cubicBezTo>
                    <a:pt x="46" y="25"/>
                    <a:pt x="71" y="13"/>
                    <a:pt x="95" y="1"/>
                  </a:cubicBezTo>
                  <a:cubicBezTo>
                    <a:pt x="97" y="0"/>
                    <a:pt x="99" y="0"/>
                    <a:pt x="101" y="1"/>
                  </a:cubicBezTo>
                  <a:cubicBezTo>
                    <a:pt x="113" y="7"/>
                    <a:pt x="124" y="13"/>
                    <a:pt x="137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-1525143" y="4894123"/>
              <a:ext cx="93692" cy="84769"/>
            </a:xfrm>
            <a:custGeom>
              <a:avLst/>
              <a:gdLst/>
              <a:ahLst/>
              <a:cxnLst/>
              <a:rect l="l" t="t" r="r" b="b"/>
              <a:pathLst>
                <a:path w="59" h="54" extrusionOk="0">
                  <a:moveTo>
                    <a:pt x="59" y="31"/>
                  </a:moveTo>
                  <a:cubicBezTo>
                    <a:pt x="59" y="43"/>
                    <a:pt x="50" y="51"/>
                    <a:pt x="37" y="53"/>
                  </a:cubicBezTo>
                  <a:cubicBezTo>
                    <a:pt x="24" y="54"/>
                    <a:pt x="9" y="45"/>
                    <a:pt x="5" y="32"/>
                  </a:cubicBezTo>
                  <a:cubicBezTo>
                    <a:pt x="0" y="19"/>
                    <a:pt x="7" y="7"/>
                    <a:pt x="20" y="4"/>
                  </a:cubicBezTo>
                  <a:cubicBezTo>
                    <a:pt x="36" y="0"/>
                    <a:pt x="54" y="10"/>
                    <a:pt x="58" y="26"/>
                  </a:cubicBezTo>
                  <a:cubicBezTo>
                    <a:pt x="59" y="28"/>
                    <a:pt x="59" y="29"/>
                    <a:pt x="59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-1527373" y="4713432"/>
              <a:ext cx="100385" cy="82537"/>
            </a:xfrm>
            <a:custGeom>
              <a:avLst/>
              <a:gdLst/>
              <a:ahLst/>
              <a:cxnLst/>
              <a:rect l="l" t="t" r="r" b="b"/>
              <a:pathLst>
                <a:path w="63" h="52" extrusionOk="0">
                  <a:moveTo>
                    <a:pt x="31" y="51"/>
                  </a:moveTo>
                  <a:cubicBezTo>
                    <a:pt x="11" y="52"/>
                    <a:pt x="0" y="36"/>
                    <a:pt x="7" y="20"/>
                  </a:cubicBezTo>
                  <a:cubicBezTo>
                    <a:pt x="11" y="10"/>
                    <a:pt x="20" y="4"/>
                    <a:pt x="31" y="2"/>
                  </a:cubicBezTo>
                  <a:cubicBezTo>
                    <a:pt x="39" y="0"/>
                    <a:pt x="47" y="2"/>
                    <a:pt x="53" y="7"/>
                  </a:cubicBezTo>
                  <a:cubicBezTo>
                    <a:pt x="62" y="15"/>
                    <a:pt x="63" y="28"/>
                    <a:pt x="56" y="38"/>
                  </a:cubicBezTo>
                  <a:cubicBezTo>
                    <a:pt x="49" y="47"/>
                    <a:pt x="40" y="51"/>
                    <a:pt x="31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-1614373" y="4829431"/>
              <a:ext cx="29000" cy="2676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06" name="Google Shape;606;p44"/>
          <p:cNvSpPr/>
          <p:nvPr/>
        </p:nvSpPr>
        <p:spPr>
          <a:xfrm>
            <a:off x="1490694" y="249133"/>
            <a:ext cx="410444" cy="377539"/>
          </a:xfrm>
          <a:custGeom>
            <a:avLst/>
            <a:gdLst/>
            <a:ahLst/>
            <a:cxnLst/>
            <a:rect l="l" t="t" r="r" b="b"/>
            <a:pathLst>
              <a:path w="333" h="306" extrusionOk="0">
                <a:moveTo>
                  <a:pt x="166" y="187"/>
                </a:moveTo>
                <a:cubicBezTo>
                  <a:pt x="206" y="187"/>
                  <a:pt x="240" y="173"/>
                  <a:pt x="242" y="155"/>
                </a:cubicBezTo>
                <a:cubicBezTo>
                  <a:pt x="236" y="139"/>
                  <a:pt x="230" y="120"/>
                  <a:pt x="223" y="102"/>
                </a:cubicBezTo>
                <a:cubicBezTo>
                  <a:pt x="219" y="115"/>
                  <a:pt x="194" y="124"/>
                  <a:pt x="166" y="124"/>
                </a:cubicBezTo>
                <a:cubicBezTo>
                  <a:pt x="138" y="124"/>
                  <a:pt x="114" y="115"/>
                  <a:pt x="109" y="102"/>
                </a:cubicBezTo>
                <a:cubicBezTo>
                  <a:pt x="103" y="120"/>
                  <a:pt x="96" y="139"/>
                  <a:pt x="90" y="155"/>
                </a:cubicBezTo>
                <a:cubicBezTo>
                  <a:pt x="92" y="173"/>
                  <a:pt x="126" y="187"/>
                  <a:pt x="166" y="187"/>
                </a:cubicBezTo>
                <a:close/>
                <a:moveTo>
                  <a:pt x="166" y="74"/>
                </a:moveTo>
                <a:cubicBezTo>
                  <a:pt x="185" y="74"/>
                  <a:pt x="203" y="68"/>
                  <a:pt x="208" y="59"/>
                </a:cubicBezTo>
                <a:cubicBezTo>
                  <a:pt x="201" y="39"/>
                  <a:pt x="195" y="22"/>
                  <a:pt x="191" y="11"/>
                </a:cubicBezTo>
                <a:cubicBezTo>
                  <a:pt x="188" y="4"/>
                  <a:pt x="177" y="0"/>
                  <a:pt x="166" y="0"/>
                </a:cubicBezTo>
                <a:cubicBezTo>
                  <a:pt x="156" y="0"/>
                  <a:pt x="144" y="4"/>
                  <a:pt x="142" y="11"/>
                </a:cubicBezTo>
                <a:cubicBezTo>
                  <a:pt x="138" y="22"/>
                  <a:pt x="132" y="39"/>
                  <a:pt x="125" y="59"/>
                </a:cubicBezTo>
                <a:cubicBezTo>
                  <a:pt x="130" y="68"/>
                  <a:pt x="147" y="74"/>
                  <a:pt x="166" y="74"/>
                </a:cubicBezTo>
                <a:close/>
                <a:moveTo>
                  <a:pt x="314" y="204"/>
                </a:moveTo>
                <a:cubicBezTo>
                  <a:pt x="251" y="178"/>
                  <a:pt x="251" y="178"/>
                  <a:pt x="251" y="178"/>
                </a:cubicBezTo>
                <a:cubicBezTo>
                  <a:pt x="258" y="198"/>
                  <a:pt x="258" y="198"/>
                  <a:pt x="258" y="198"/>
                </a:cubicBezTo>
                <a:cubicBezTo>
                  <a:pt x="258" y="220"/>
                  <a:pt x="216" y="237"/>
                  <a:pt x="166" y="237"/>
                </a:cubicBezTo>
                <a:cubicBezTo>
                  <a:pt x="117" y="237"/>
                  <a:pt x="75" y="220"/>
                  <a:pt x="74" y="198"/>
                </a:cubicBezTo>
                <a:cubicBezTo>
                  <a:pt x="82" y="178"/>
                  <a:pt x="82" y="178"/>
                  <a:pt x="82" y="178"/>
                </a:cubicBezTo>
                <a:cubicBezTo>
                  <a:pt x="18" y="204"/>
                  <a:pt x="18" y="204"/>
                  <a:pt x="18" y="204"/>
                </a:cubicBezTo>
                <a:cubicBezTo>
                  <a:pt x="1" y="211"/>
                  <a:pt x="0" y="224"/>
                  <a:pt x="17" y="233"/>
                </a:cubicBezTo>
                <a:cubicBezTo>
                  <a:pt x="136" y="297"/>
                  <a:pt x="136" y="297"/>
                  <a:pt x="136" y="297"/>
                </a:cubicBezTo>
                <a:cubicBezTo>
                  <a:pt x="152" y="306"/>
                  <a:pt x="180" y="306"/>
                  <a:pt x="197" y="297"/>
                </a:cubicBezTo>
                <a:cubicBezTo>
                  <a:pt x="316" y="233"/>
                  <a:pt x="316" y="233"/>
                  <a:pt x="316" y="233"/>
                </a:cubicBezTo>
                <a:cubicBezTo>
                  <a:pt x="333" y="224"/>
                  <a:pt x="332" y="211"/>
                  <a:pt x="314" y="20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7" name="Google Shape;607;p44"/>
          <p:cNvSpPr/>
          <p:nvPr/>
        </p:nvSpPr>
        <p:spPr>
          <a:xfrm>
            <a:off x="4357127" y="1965722"/>
            <a:ext cx="412596" cy="347155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8502"/>
                </a:moveTo>
                <a:cubicBezTo>
                  <a:pt x="490" y="8286"/>
                  <a:pt x="979" y="8020"/>
                  <a:pt x="1483" y="7870"/>
                </a:cubicBezTo>
                <a:cubicBezTo>
                  <a:pt x="2322" y="7604"/>
                  <a:pt x="3175" y="7421"/>
                  <a:pt x="3958" y="7221"/>
                </a:cubicBezTo>
                <a:cubicBezTo>
                  <a:pt x="3497" y="6639"/>
                  <a:pt x="3077" y="6040"/>
                  <a:pt x="2601" y="5507"/>
                </a:cubicBezTo>
                <a:cubicBezTo>
                  <a:pt x="2210" y="5058"/>
                  <a:pt x="1748" y="4692"/>
                  <a:pt x="1301" y="4326"/>
                </a:cubicBezTo>
                <a:cubicBezTo>
                  <a:pt x="839" y="3927"/>
                  <a:pt x="420" y="3494"/>
                  <a:pt x="280" y="2795"/>
                </a:cubicBezTo>
                <a:cubicBezTo>
                  <a:pt x="252" y="2646"/>
                  <a:pt x="252" y="2496"/>
                  <a:pt x="210" y="2213"/>
                </a:cubicBezTo>
                <a:cubicBezTo>
                  <a:pt x="1413" y="3211"/>
                  <a:pt x="3628" y="4089"/>
                  <a:pt x="4957" y="3956"/>
                </a:cubicBezTo>
                <a:cubicBezTo>
                  <a:pt x="4132" y="3806"/>
                  <a:pt x="2587" y="2479"/>
                  <a:pt x="2266" y="1564"/>
                </a:cubicBezTo>
                <a:cubicBezTo>
                  <a:pt x="2098" y="1065"/>
                  <a:pt x="2154" y="549"/>
                  <a:pt x="2322" y="0"/>
                </a:cubicBezTo>
                <a:cubicBezTo>
                  <a:pt x="3133" y="1281"/>
                  <a:pt x="4308" y="1847"/>
                  <a:pt x="5455" y="2363"/>
                </a:cubicBezTo>
                <a:cubicBezTo>
                  <a:pt x="6545" y="2845"/>
                  <a:pt x="6937" y="3794"/>
                  <a:pt x="7063" y="5025"/>
                </a:cubicBezTo>
                <a:cubicBezTo>
                  <a:pt x="7077" y="5208"/>
                  <a:pt x="7091" y="5391"/>
                  <a:pt x="7105" y="5674"/>
                </a:cubicBezTo>
                <a:cubicBezTo>
                  <a:pt x="7413" y="5507"/>
                  <a:pt x="7706" y="5408"/>
                  <a:pt x="7944" y="5225"/>
                </a:cubicBezTo>
                <a:cubicBezTo>
                  <a:pt x="8643" y="4626"/>
                  <a:pt x="8979" y="4542"/>
                  <a:pt x="10000" y="5507"/>
                </a:cubicBezTo>
                <a:cubicBezTo>
                  <a:pt x="9804" y="5574"/>
                  <a:pt x="9636" y="5641"/>
                  <a:pt x="9455" y="5657"/>
                </a:cubicBezTo>
                <a:cubicBezTo>
                  <a:pt x="9021" y="5707"/>
                  <a:pt x="8783" y="6023"/>
                  <a:pt x="8741" y="6489"/>
                </a:cubicBezTo>
                <a:cubicBezTo>
                  <a:pt x="8573" y="7953"/>
                  <a:pt x="7860" y="8769"/>
                  <a:pt x="6322" y="8785"/>
                </a:cubicBezTo>
                <a:cubicBezTo>
                  <a:pt x="5678" y="8785"/>
                  <a:pt x="5035" y="8785"/>
                  <a:pt x="4406" y="8719"/>
                </a:cubicBezTo>
                <a:cubicBezTo>
                  <a:pt x="4000" y="8686"/>
                  <a:pt x="3678" y="8802"/>
                  <a:pt x="3343" y="9052"/>
                </a:cubicBezTo>
                <a:cubicBezTo>
                  <a:pt x="2895" y="9401"/>
                  <a:pt x="2420" y="9684"/>
                  <a:pt x="1958" y="10000"/>
                </a:cubicBezTo>
                <a:lnTo>
                  <a:pt x="1329" y="10000"/>
                </a:lnTo>
                <a:cubicBezTo>
                  <a:pt x="895" y="9617"/>
                  <a:pt x="448" y="9251"/>
                  <a:pt x="0" y="8869"/>
                </a:cubicBezTo>
                <a:lnTo>
                  <a:pt x="0" y="85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8" name="Google Shape;608;p44"/>
          <p:cNvGrpSpPr/>
          <p:nvPr/>
        </p:nvGrpSpPr>
        <p:grpSpPr>
          <a:xfrm>
            <a:off x="6269401" y="229356"/>
            <a:ext cx="354509" cy="407194"/>
            <a:chOff x="8329245" y="66342"/>
            <a:chExt cx="630237" cy="723900"/>
          </a:xfrm>
        </p:grpSpPr>
        <p:sp>
          <p:nvSpPr>
            <p:cNvPr id="609" name="Google Shape;609;p44"/>
            <p:cNvSpPr/>
            <p:nvPr/>
          </p:nvSpPr>
          <p:spPr>
            <a:xfrm>
              <a:off x="8610232" y="696580"/>
              <a:ext cx="68262" cy="79375"/>
            </a:xfrm>
            <a:custGeom>
              <a:avLst/>
              <a:gdLst/>
              <a:ahLst/>
              <a:cxnLst/>
              <a:rect l="l" t="t" r="r" b="b"/>
              <a:pathLst>
                <a:path w="18" h="21" extrusionOk="0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1"/>
                    <a:pt x="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5" y="21"/>
                    <a:pt x="17" y="19"/>
                    <a:pt x="18" y="17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8535620" y="648955"/>
              <a:ext cx="217487" cy="88900"/>
            </a:xfrm>
            <a:custGeom>
              <a:avLst/>
              <a:gdLst/>
              <a:ahLst/>
              <a:cxnLst/>
              <a:rect l="l" t="t" r="r" b="b"/>
              <a:pathLst>
                <a:path w="58" h="24" extrusionOk="0">
                  <a:moveTo>
                    <a:pt x="7" y="24"/>
                  </a:moveTo>
                  <a:cubicBezTo>
                    <a:pt x="51" y="24"/>
                    <a:pt x="51" y="24"/>
                    <a:pt x="51" y="24"/>
                  </a:cubicBezTo>
                  <a:cubicBezTo>
                    <a:pt x="54" y="17"/>
                    <a:pt x="56" y="6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4" y="17"/>
                    <a:pt x="7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8584832" y="66342"/>
              <a:ext cx="119062" cy="49213"/>
            </a:xfrm>
            <a:custGeom>
              <a:avLst/>
              <a:gdLst/>
              <a:ahLst/>
              <a:cxnLst/>
              <a:rect l="l" t="t" r="r" b="b"/>
              <a:pathLst>
                <a:path w="32" h="13" extrusionOk="0">
                  <a:moveTo>
                    <a:pt x="32" y="9"/>
                  </a:moveTo>
                  <a:cubicBezTo>
                    <a:pt x="25" y="3"/>
                    <a:pt x="19" y="0"/>
                    <a:pt x="16" y="0"/>
                  </a:cubicBezTo>
                  <a:cubicBezTo>
                    <a:pt x="13" y="0"/>
                    <a:pt x="7" y="3"/>
                    <a:pt x="0" y="9"/>
                  </a:cubicBezTo>
                  <a:cubicBezTo>
                    <a:pt x="4" y="11"/>
                    <a:pt x="10" y="13"/>
                    <a:pt x="16" y="13"/>
                  </a:cubicBezTo>
                  <a:cubicBezTo>
                    <a:pt x="22" y="13"/>
                    <a:pt x="28" y="11"/>
                    <a:pt x="32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8584832" y="253667"/>
              <a:ext cx="119062" cy="120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8475295" y="115555"/>
              <a:ext cx="338137" cy="509588"/>
            </a:xfrm>
            <a:custGeom>
              <a:avLst/>
              <a:gdLst/>
              <a:ahLst/>
              <a:cxnLst/>
              <a:rect l="l" t="t" r="r" b="b"/>
              <a:pathLst>
                <a:path w="90" h="136" extrusionOk="0">
                  <a:moveTo>
                    <a:pt x="65" y="0"/>
                  </a:moveTo>
                  <a:cubicBezTo>
                    <a:pt x="60" y="3"/>
                    <a:pt x="53" y="5"/>
                    <a:pt x="45" y="5"/>
                  </a:cubicBezTo>
                  <a:cubicBezTo>
                    <a:pt x="37" y="5"/>
                    <a:pt x="30" y="3"/>
                    <a:pt x="24" y="0"/>
                  </a:cubicBezTo>
                  <a:cubicBezTo>
                    <a:pt x="12" y="12"/>
                    <a:pt x="0" y="33"/>
                    <a:pt x="0" y="65"/>
                  </a:cubicBezTo>
                  <a:cubicBezTo>
                    <a:pt x="0" y="65"/>
                    <a:pt x="0" y="86"/>
                    <a:pt x="15" y="136"/>
                  </a:cubicBezTo>
                  <a:cubicBezTo>
                    <a:pt x="75" y="136"/>
                    <a:pt x="75" y="136"/>
                    <a:pt x="75" y="136"/>
                  </a:cubicBezTo>
                  <a:cubicBezTo>
                    <a:pt x="90" y="86"/>
                    <a:pt x="90" y="65"/>
                    <a:pt x="90" y="65"/>
                  </a:cubicBezTo>
                  <a:cubicBezTo>
                    <a:pt x="90" y="33"/>
                    <a:pt x="77" y="12"/>
                    <a:pt x="65" y="0"/>
                  </a:cubicBezTo>
                  <a:close/>
                  <a:moveTo>
                    <a:pt x="45" y="75"/>
                  </a:moveTo>
                  <a:cubicBezTo>
                    <a:pt x="33" y="75"/>
                    <a:pt x="23" y="65"/>
                    <a:pt x="23" y="53"/>
                  </a:cubicBezTo>
                  <a:cubicBezTo>
                    <a:pt x="23" y="41"/>
                    <a:pt x="33" y="31"/>
                    <a:pt x="45" y="31"/>
                  </a:cubicBezTo>
                  <a:cubicBezTo>
                    <a:pt x="57" y="31"/>
                    <a:pt x="67" y="41"/>
                    <a:pt x="67" y="53"/>
                  </a:cubicBezTo>
                  <a:cubicBezTo>
                    <a:pt x="67" y="65"/>
                    <a:pt x="57" y="75"/>
                    <a:pt x="45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8329245" y="482267"/>
              <a:ext cx="176212" cy="307975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3" y="24"/>
                  </a:moveTo>
                  <a:cubicBezTo>
                    <a:pt x="1" y="25"/>
                    <a:pt x="0" y="28"/>
                    <a:pt x="0" y="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0"/>
                    <a:pt x="2" y="82"/>
                    <a:pt x="4" y="82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10" y="82"/>
                    <a:pt x="13" y="80"/>
                    <a:pt x="13" y="78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3"/>
                    <a:pt x="20" y="50"/>
                    <a:pt x="22" y="5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3" y="23"/>
                    <a:pt x="40" y="10"/>
                    <a:pt x="38" y="0"/>
                  </a:cubicBezTo>
                  <a:lnTo>
                    <a:pt x="3" y="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8783270" y="482267"/>
              <a:ext cx="176212" cy="307975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4" y="24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10"/>
                    <a:pt x="4" y="23"/>
                    <a:pt x="0" y="3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7" y="50"/>
                    <a:pt x="29" y="53"/>
                    <a:pt x="30" y="5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80"/>
                    <a:pt x="37" y="82"/>
                    <a:pt x="39" y="82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5" y="82"/>
                    <a:pt x="47" y="80"/>
                    <a:pt x="47" y="7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8"/>
                    <a:pt x="46" y="25"/>
                    <a:pt x="44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16" name="Google Shape;616;p44"/>
          <p:cNvSpPr/>
          <p:nvPr/>
        </p:nvSpPr>
        <p:spPr>
          <a:xfrm>
            <a:off x="594706" y="1932131"/>
            <a:ext cx="404516" cy="414338"/>
          </a:xfrm>
          <a:custGeom>
            <a:avLst/>
            <a:gdLst/>
            <a:ahLst/>
            <a:cxnLst/>
            <a:rect l="l" t="t" r="r" b="b"/>
            <a:pathLst>
              <a:path w="192" h="196" extrusionOk="0">
                <a:moveTo>
                  <a:pt x="56" y="148"/>
                </a:moveTo>
                <a:cubicBezTo>
                  <a:pt x="18" y="187"/>
                  <a:pt x="18" y="187"/>
                  <a:pt x="18" y="187"/>
                </a:cubicBezTo>
                <a:cubicBezTo>
                  <a:pt x="12" y="193"/>
                  <a:pt x="5" y="196"/>
                  <a:pt x="3" y="193"/>
                </a:cubicBezTo>
                <a:cubicBezTo>
                  <a:pt x="0" y="190"/>
                  <a:pt x="2" y="183"/>
                  <a:pt x="8" y="178"/>
                </a:cubicBezTo>
                <a:cubicBezTo>
                  <a:pt x="46" y="139"/>
                  <a:pt x="46" y="139"/>
                  <a:pt x="46" y="139"/>
                </a:cubicBezTo>
                <a:cubicBezTo>
                  <a:pt x="1" y="95"/>
                  <a:pt x="1" y="95"/>
                  <a:pt x="1" y="95"/>
                </a:cubicBezTo>
                <a:cubicBezTo>
                  <a:pt x="6" y="90"/>
                  <a:pt x="27" y="88"/>
                  <a:pt x="49" y="95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20"/>
                  <a:pt x="102" y="11"/>
                  <a:pt x="107" y="6"/>
                </a:cubicBezTo>
                <a:cubicBezTo>
                  <a:pt x="112" y="0"/>
                  <a:pt x="121" y="0"/>
                  <a:pt x="126" y="5"/>
                </a:cubicBezTo>
                <a:cubicBezTo>
                  <a:pt x="186" y="63"/>
                  <a:pt x="186" y="63"/>
                  <a:pt x="186" y="63"/>
                </a:cubicBezTo>
                <a:cubicBezTo>
                  <a:pt x="192" y="68"/>
                  <a:pt x="192" y="77"/>
                  <a:pt x="186" y="82"/>
                </a:cubicBezTo>
                <a:cubicBezTo>
                  <a:pt x="181" y="88"/>
                  <a:pt x="172" y="88"/>
                  <a:pt x="167" y="8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07" y="165"/>
                  <a:pt x="106" y="186"/>
                  <a:pt x="100" y="191"/>
                </a:cubicBezTo>
                <a:lnTo>
                  <a:pt x="56" y="148"/>
                </a:lnTo>
                <a:close/>
                <a:moveTo>
                  <a:pt x="120" y="67"/>
                </a:moveTo>
                <a:cubicBezTo>
                  <a:pt x="123" y="64"/>
                  <a:pt x="123" y="60"/>
                  <a:pt x="121" y="57"/>
                </a:cubicBezTo>
                <a:cubicBezTo>
                  <a:pt x="121" y="57"/>
                  <a:pt x="121" y="57"/>
                  <a:pt x="121" y="57"/>
                </a:cubicBezTo>
                <a:cubicBezTo>
                  <a:pt x="118" y="55"/>
                  <a:pt x="114" y="54"/>
                  <a:pt x="111" y="57"/>
                </a:cubicBezTo>
                <a:cubicBezTo>
                  <a:pt x="70" y="94"/>
                  <a:pt x="70" y="94"/>
                  <a:pt x="70" y="94"/>
                </a:cubicBezTo>
                <a:cubicBezTo>
                  <a:pt x="67" y="97"/>
                  <a:pt x="67" y="101"/>
                  <a:pt x="70" y="104"/>
                </a:cubicBezTo>
                <a:cubicBezTo>
                  <a:pt x="70" y="104"/>
                  <a:pt x="70" y="104"/>
                  <a:pt x="70" y="104"/>
                </a:cubicBezTo>
                <a:cubicBezTo>
                  <a:pt x="72" y="107"/>
                  <a:pt x="77" y="107"/>
                  <a:pt x="80" y="105"/>
                </a:cubicBezTo>
                <a:lnTo>
                  <a:pt x="120" y="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7" name="Google Shape;617;p44"/>
          <p:cNvGrpSpPr/>
          <p:nvPr/>
        </p:nvGrpSpPr>
        <p:grpSpPr>
          <a:xfrm>
            <a:off x="2476151" y="242304"/>
            <a:ext cx="408086" cy="381298"/>
            <a:chOff x="11053763" y="5813425"/>
            <a:chExt cx="725487" cy="677863"/>
          </a:xfrm>
        </p:grpSpPr>
        <p:sp>
          <p:nvSpPr>
            <p:cNvPr id="618" name="Google Shape;618;p44"/>
            <p:cNvSpPr/>
            <p:nvPr/>
          </p:nvSpPr>
          <p:spPr>
            <a:xfrm>
              <a:off x="11264900" y="5813425"/>
              <a:ext cx="514350" cy="671513"/>
            </a:xfrm>
            <a:custGeom>
              <a:avLst/>
              <a:gdLst/>
              <a:ahLst/>
              <a:cxnLst/>
              <a:rect l="l" t="t" r="r" b="b"/>
              <a:pathLst>
                <a:path w="137" h="179" extrusionOk="0">
                  <a:moveTo>
                    <a:pt x="137" y="93"/>
                  </a:moveTo>
                  <a:cubicBezTo>
                    <a:pt x="137" y="87"/>
                    <a:pt x="132" y="82"/>
                    <a:pt x="12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74" y="61"/>
                    <a:pt x="73" y="35"/>
                    <a:pt x="73" y="35"/>
                  </a:cubicBezTo>
                  <a:cubicBezTo>
                    <a:pt x="71" y="22"/>
                    <a:pt x="68" y="14"/>
                    <a:pt x="63" y="9"/>
                  </a:cubicBezTo>
                  <a:cubicBezTo>
                    <a:pt x="53" y="0"/>
                    <a:pt x="48" y="11"/>
                    <a:pt x="48" y="11"/>
                  </a:cubicBezTo>
                  <a:cubicBezTo>
                    <a:pt x="48" y="11"/>
                    <a:pt x="51" y="31"/>
                    <a:pt x="48" y="42"/>
                  </a:cubicBezTo>
                  <a:cubicBezTo>
                    <a:pt x="45" y="54"/>
                    <a:pt x="21" y="89"/>
                    <a:pt x="21" y="89"/>
                  </a:cubicBezTo>
                  <a:cubicBezTo>
                    <a:pt x="20" y="93"/>
                    <a:pt x="5" y="102"/>
                    <a:pt x="0" y="105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8"/>
                    <a:pt x="11" y="168"/>
                    <a:pt x="15" y="170"/>
                  </a:cubicBezTo>
                  <a:cubicBezTo>
                    <a:pt x="34" y="179"/>
                    <a:pt x="109" y="174"/>
                    <a:pt x="109" y="174"/>
                  </a:cubicBezTo>
                  <a:cubicBezTo>
                    <a:pt x="109" y="174"/>
                    <a:pt x="109" y="174"/>
                    <a:pt x="109" y="174"/>
                  </a:cubicBezTo>
                  <a:cubicBezTo>
                    <a:pt x="114" y="174"/>
                    <a:pt x="118" y="169"/>
                    <a:pt x="118" y="163"/>
                  </a:cubicBezTo>
                  <a:cubicBezTo>
                    <a:pt x="118" y="156"/>
                    <a:pt x="113" y="151"/>
                    <a:pt x="108" y="151"/>
                  </a:cubicBezTo>
                  <a:cubicBezTo>
                    <a:pt x="113" y="151"/>
                    <a:pt x="113" y="151"/>
                    <a:pt x="113" y="151"/>
                  </a:cubicBezTo>
                  <a:cubicBezTo>
                    <a:pt x="119" y="151"/>
                    <a:pt x="124" y="146"/>
                    <a:pt x="124" y="140"/>
                  </a:cubicBezTo>
                  <a:cubicBezTo>
                    <a:pt x="124" y="133"/>
                    <a:pt x="119" y="128"/>
                    <a:pt x="113" y="128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5" y="128"/>
                    <a:pt x="129" y="123"/>
                    <a:pt x="129" y="117"/>
                  </a:cubicBezTo>
                  <a:cubicBezTo>
                    <a:pt x="129" y="110"/>
                    <a:pt x="125" y="105"/>
                    <a:pt x="119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32" y="105"/>
                    <a:pt x="137" y="100"/>
                    <a:pt x="137" y="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11053763" y="6146800"/>
              <a:ext cx="173037" cy="344488"/>
            </a:xfrm>
            <a:custGeom>
              <a:avLst/>
              <a:gdLst/>
              <a:ahLst/>
              <a:cxnLst/>
              <a:rect l="l" t="t" r="r" b="b"/>
              <a:pathLst>
                <a:path w="46" h="92" extrusionOk="0">
                  <a:moveTo>
                    <a:pt x="0" y="11"/>
                  </a:moveTo>
                  <a:cubicBezTo>
                    <a:pt x="0" y="5"/>
                    <a:pt x="5" y="0"/>
                    <a:pt x="1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7"/>
                    <a:pt x="41" y="92"/>
                    <a:pt x="35" y="92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5" y="92"/>
                    <a:pt x="0" y="87"/>
                    <a:pt x="0" y="81"/>
                  </a:cubicBezTo>
                  <a:lnTo>
                    <a:pt x="0" y="11"/>
                  </a:lnTo>
                  <a:close/>
                  <a:moveTo>
                    <a:pt x="26" y="66"/>
                  </a:moveTo>
                  <a:cubicBezTo>
                    <a:pt x="22" y="66"/>
                    <a:pt x="19" y="70"/>
                    <a:pt x="19" y="74"/>
                  </a:cubicBezTo>
                  <a:cubicBezTo>
                    <a:pt x="19" y="78"/>
                    <a:pt x="22" y="82"/>
                    <a:pt x="26" y="82"/>
                  </a:cubicBezTo>
                  <a:cubicBezTo>
                    <a:pt x="31" y="82"/>
                    <a:pt x="34" y="78"/>
                    <a:pt x="34" y="74"/>
                  </a:cubicBezTo>
                  <a:cubicBezTo>
                    <a:pt x="34" y="70"/>
                    <a:pt x="31" y="66"/>
                    <a:pt x="26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20" name="Google Shape;620;p44"/>
          <p:cNvGrpSpPr/>
          <p:nvPr/>
        </p:nvGrpSpPr>
        <p:grpSpPr>
          <a:xfrm>
            <a:off x="6243058" y="1932578"/>
            <a:ext cx="407195" cy="413444"/>
            <a:chOff x="7778750" y="6296026"/>
            <a:chExt cx="723901" cy="735012"/>
          </a:xfrm>
        </p:grpSpPr>
        <p:sp>
          <p:nvSpPr>
            <p:cNvPr id="621" name="Google Shape;621;p44"/>
            <p:cNvSpPr/>
            <p:nvPr/>
          </p:nvSpPr>
          <p:spPr>
            <a:xfrm>
              <a:off x="8183563" y="6824663"/>
              <a:ext cx="319088" cy="206375"/>
            </a:xfrm>
            <a:custGeom>
              <a:avLst/>
              <a:gdLst/>
              <a:ahLst/>
              <a:cxnLst/>
              <a:rect l="l" t="t" r="r" b="b"/>
              <a:pathLst>
                <a:path w="85" h="55" extrusionOk="0">
                  <a:moveTo>
                    <a:pt x="0" y="55"/>
                  </a:moveTo>
                  <a:cubicBezTo>
                    <a:pt x="5" y="55"/>
                    <a:pt x="5" y="55"/>
                    <a:pt x="5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74" y="55"/>
                    <a:pt x="85" y="44"/>
                    <a:pt x="85" y="31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7778750" y="6296026"/>
              <a:ext cx="723900" cy="446088"/>
            </a:xfrm>
            <a:custGeom>
              <a:avLst/>
              <a:gdLst/>
              <a:ahLst/>
              <a:cxnLst/>
              <a:rect l="l" t="t" r="r" b="b"/>
              <a:pathLst>
                <a:path w="193" h="119" extrusionOk="0">
                  <a:moveTo>
                    <a:pt x="169" y="60"/>
                  </a:moveTo>
                  <a:cubicBezTo>
                    <a:pt x="128" y="60"/>
                    <a:pt x="128" y="60"/>
                    <a:pt x="128" y="60"/>
                  </a:cubicBezTo>
                  <a:cubicBezTo>
                    <a:pt x="133" y="58"/>
                    <a:pt x="137" y="55"/>
                    <a:pt x="141" y="52"/>
                  </a:cubicBezTo>
                  <a:cubicBezTo>
                    <a:pt x="149" y="45"/>
                    <a:pt x="154" y="35"/>
                    <a:pt x="154" y="26"/>
                  </a:cubicBezTo>
                  <a:cubicBezTo>
                    <a:pt x="154" y="19"/>
                    <a:pt x="151" y="14"/>
                    <a:pt x="146" y="9"/>
                  </a:cubicBezTo>
                  <a:cubicBezTo>
                    <a:pt x="136" y="0"/>
                    <a:pt x="115" y="2"/>
                    <a:pt x="102" y="15"/>
                  </a:cubicBezTo>
                  <a:cubicBezTo>
                    <a:pt x="100" y="16"/>
                    <a:pt x="98" y="18"/>
                    <a:pt x="97" y="20"/>
                  </a:cubicBezTo>
                  <a:cubicBezTo>
                    <a:pt x="95" y="18"/>
                    <a:pt x="94" y="16"/>
                    <a:pt x="92" y="15"/>
                  </a:cubicBezTo>
                  <a:cubicBezTo>
                    <a:pt x="78" y="2"/>
                    <a:pt x="58" y="0"/>
                    <a:pt x="47" y="9"/>
                  </a:cubicBezTo>
                  <a:cubicBezTo>
                    <a:pt x="42" y="14"/>
                    <a:pt x="40" y="19"/>
                    <a:pt x="40" y="26"/>
                  </a:cubicBezTo>
                  <a:cubicBezTo>
                    <a:pt x="40" y="35"/>
                    <a:pt x="45" y="45"/>
                    <a:pt x="53" y="52"/>
                  </a:cubicBezTo>
                  <a:cubicBezTo>
                    <a:pt x="56" y="55"/>
                    <a:pt x="61" y="58"/>
                    <a:pt x="6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11" y="60"/>
                    <a:pt x="0" y="71"/>
                    <a:pt x="0" y="8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3" y="114"/>
                    <a:pt x="193" y="114"/>
                    <a:pt x="193" y="114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3" y="71"/>
                    <a:pt x="182" y="60"/>
                    <a:pt x="169" y="60"/>
                  </a:cubicBezTo>
                  <a:close/>
                  <a:moveTo>
                    <a:pt x="87" y="45"/>
                  </a:moveTo>
                  <a:cubicBezTo>
                    <a:pt x="85" y="47"/>
                    <a:pt x="82" y="47"/>
                    <a:pt x="80" y="47"/>
                  </a:cubicBezTo>
                  <a:cubicBezTo>
                    <a:pt x="75" y="47"/>
                    <a:pt x="68" y="45"/>
                    <a:pt x="63" y="40"/>
                  </a:cubicBezTo>
                  <a:cubicBezTo>
                    <a:pt x="59" y="36"/>
                    <a:pt x="56" y="30"/>
                    <a:pt x="56" y="26"/>
                  </a:cubicBezTo>
                  <a:cubicBezTo>
                    <a:pt x="56" y="24"/>
                    <a:pt x="57" y="22"/>
                    <a:pt x="58" y="21"/>
                  </a:cubicBezTo>
                  <a:cubicBezTo>
                    <a:pt x="60" y="20"/>
                    <a:pt x="62" y="19"/>
                    <a:pt x="64" y="19"/>
                  </a:cubicBezTo>
                  <a:cubicBezTo>
                    <a:pt x="70" y="19"/>
                    <a:pt x="76" y="22"/>
                    <a:pt x="81" y="26"/>
                  </a:cubicBezTo>
                  <a:cubicBezTo>
                    <a:pt x="86" y="31"/>
                    <a:pt x="89" y="36"/>
                    <a:pt x="89" y="40"/>
                  </a:cubicBezTo>
                  <a:cubicBezTo>
                    <a:pt x="89" y="42"/>
                    <a:pt x="88" y="44"/>
                    <a:pt x="87" y="45"/>
                  </a:cubicBezTo>
                  <a:close/>
                  <a:moveTo>
                    <a:pt x="107" y="45"/>
                  </a:moveTo>
                  <a:cubicBezTo>
                    <a:pt x="105" y="44"/>
                    <a:pt x="105" y="42"/>
                    <a:pt x="105" y="40"/>
                  </a:cubicBezTo>
                  <a:cubicBezTo>
                    <a:pt x="105" y="36"/>
                    <a:pt x="108" y="31"/>
                    <a:pt x="112" y="26"/>
                  </a:cubicBezTo>
                  <a:cubicBezTo>
                    <a:pt x="117" y="22"/>
                    <a:pt x="124" y="19"/>
                    <a:pt x="129" y="19"/>
                  </a:cubicBezTo>
                  <a:cubicBezTo>
                    <a:pt x="131" y="19"/>
                    <a:pt x="134" y="20"/>
                    <a:pt x="136" y="21"/>
                  </a:cubicBezTo>
                  <a:cubicBezTo>
                    <a:pt x="137" y="22"/>
                    <a:pt x="138" y="24"/>
                    <a:pt x="138" y="26"/>
                  </a:cubicBezTo>
                  <a:cubicBezTo>
                    <a:pt x="138" y="30"/>
                    <a:pt x="135" y="36"/>
                    <a:pt x="130" y="40"/>
                  </a:cubicBezTo>
                  <a:cubicBezTo>
                    <a:pt x="125" y="45"/>
                    <a:pt x="119" y="47"/>
                    <a:pt x="113" y="47"/>
                  </a:cubicBezTo>
                  <a:cubicBezTo>
                    <a:pt x="111" y="47"/>
                    <a:pt x="109" y="47"/>
                    <a:pt x="107" y="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7778750" y="6824663"/>
              <a:ext cx="322263" cy="206375"/>
            </a:xfrm>
            <a:custGeom>
              <a:avLst/>
              <a:gdLst/>
              <a:ahLst/>
              <a:cxnLst/>
              <a:rect l="l" t="t" r="r" b="b"/>
              <a:pathLst>
                <a:path w="86" h="55" extrusionOk="0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44"/>
                    <a:pt x="11" y="55"/>
                    <a:pt x="24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24" name="Google Shape;624;p44"/>
          <p:cNvGrpSpPr/>
          <p:nvPr/>
        </p:nvGrpSpPr>
        <p:grpSpPr>
          <a:xfrm>
            <a:off x="5296979" y="1992406"/>
            <a:ext cx="416123" cy="293786"/>
            <a:chOff x="7061201" y="5597526"/>
            <a:chExt cx="739775" cy="522287"/>
          </a:xfrm>
        </p:grpSpPr>
        <p:sp>
          <p:nvSpPr>
            <p:cNvPr id="625" name="Google Shape;625;p44"/>
            <p:cNvSpPr/>
            <p:nvPr/>
          </p:nvSpPr>
          <p:spPr>
            <a:xfrm>
              <a:off x="7185026" y="5872163"/>
              <a:ext cx="492125" cy="247650"/>
            </a:xfrm>
            <a:custGeom>
              <a:avLst/>
              <a:gdLst/>
              <a:ahLst/>
              <a:cxnLst/>
              <a:rect l="l" t="t" r="r" b="b"/>
              <a:pathLst>
                <a:path w="131" h="66" extrusionOk="0">
                  <a:moveTo>
                    <a:pt x="65" y="19"/>
                  </a:moveTo>
                  <a:cubicBezTo>
                    <a:pt x="58" y="19"/>
                    <a:pt x="51" y="18"/>
                    <a:pt x="45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3"/>
                    <a:pt x="10" y="48"/>
                    <a:pt x="26" y="56"/>
                  </a:cubicBezTo>
                  <a:cubicBezTo>
                    <a:pt x="26" y="56"/>
                    <a:pt x="46" y="66"/>
                    <a:pt x="65" y="66"/>
                  </a:cubicBezTo>
                  <a:cubicBezTo>
                    <a:pt x="86" y="66"/>
                    <a:pt x="105" y="56"/>
                    <a:pt x="105" y="56"/>
                  </a:cubicBezTo>
                  <a:cubicBezTo>
                    <a:pt x="119" y="49"/>
                    <a:pt x="131" y="43"/>
                    <a:pt x="131" y="3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0" y="18"/>
                    <a:pt x="73" y="19"/>
                    <a:pt x="6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7061201" y="5597526"/>
              <a:ext cx="739775" cy="300038"/>
            </a:xfrm>
            <a:custGeom>
              <a:avLst/>
              <a:gdLst/>
              <a:ahLst/>
              <a:cxnLst/>
              <a:rect l="l" t="t" r="r" b="b"/>
              <a:pathLst>
                <a:path w="197" h="80" extrusionOk="0">
                  <a:moveTo>
                    <a:pt x="189" y="36"/>
                  </a:moveTo>
                  <a:cubicBezTo>
                    <a:pt x="113" y="4"/>
                    <a:pt x="113" y="4"/>
                    <a:pt x="113" y="4"/>
                  </a:cubicBezTo>
                  <a:cubicBezTo>
                    <a:pt x="105" y="0"/>
                    <a:pt x="92" y="0"/>
                    <a:pt x="84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0" y="40"/>
                    <a:pt x="0" y="46"/>
                    <a:pt x="8" y="5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92" y="80"/>
                    <a:pt x="105" y="80"/>
                    <a:pt x="113" y="76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6"/>
                    <a:pt x="180" y="79"/>
                    <a:pt x="184" y="79"/>
                  </a:cubicBezTo>
                  <a:cubicBezTo>
                    <a:pt x="187" y="79"/>
                    <a:pt x="190" y="76"/>
                    <a:pt x="190" y="73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7" y="45"/>
                    <a:pt x="196" y="39"/>
                    <a:pt x="189" y="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7726363" y="5938838"/>
              <a:ext cx="47625" cy="82550"/>
            </a:xfrm>
            <a:custGeom>
              <a:avLst/>
              <a:gdLst/>
              <a:ahLst/>
              <a:cxnLst/>
              <a:rect l="l" t="t" r="r" b="b"/>
              <a:pathLst>
                <a:path w="13" h="22" extrusionOk="0">
                  <a:moveTo>
                    <a:pt x="13" y="16"/>
                  </a:moveTo>
                  <a:cubicBezTo>
                    <a:pt x="13" y="19"/>
                    <a:pt x="10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1"/>
                    <a:pt x="10" y="3"/>
                  </a:cubicBezTo>
                  <a:lnTo>
                    <a:pt x="13" y="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8" name="Google Shape;628;p44"/>
          <p:cNvSpPr/>
          <p:nvPr/>
        </p:nvSpPr>
        <p:spPr>
          <a:xfrm>
            <a:off x="3416427" y="1930345"/>
            <a:ext cx="410765" cy="417910"/>
          </a:xfrm>
          <a:custGeom>
            <a:avLst/>
            <a:gdLst/>
            <a:ahLst/>
            <a:cxnLst/>
            <a:rect l="l" t="t" r="r" b="b"/>
            <a:pathLst>
              <a:path w="195" h="198" extrusionOk="0">
                <a:moveTo>
                  <a:pt x="169" y="123"/>
                </a:moveTo>
                <a:cubicBezTo>
                  <a:pt x="135" y="91"/>
                  <a:pt x="135" y="91"/>
                  <a:pt x="135" y="91"/>
                </a:cubicBezTo>
                <a:cubicBezTo>
                  <a:pt x="182" y="41"/>
                  <a:pt x="182" y="41"/>
                  <a:pt x="182" y="41"/>
                </a:cubicBezTo>
                <a:cubicBezTo>
                  <a:pt x="191" y="32"/>
                  <a:pt x="191" y="17"/>
                  <a:pt x="181" y="9"/>
                </a:cubicBezTo>
                <a:cubicBezTo>
                  <a:pt x="172" y="0"/>
                  <a:pt x="158" y="0"/>
                  <a:pt x="149" y="10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68" y="28"/>
                  <a:pt x="68" y="28"/>
                  <a:pt x="68" y="28"/>
                </a:cubicBezTo>
                <a:cubicBezTo>
                  <a:pt x="59" y="20"/>
                  <a:pt x="28" y="5"/>
                  <a:pt x="19" y="14"/>
                </a:cubicBezTo>
                <a:cubicBezTo>
                  <a:pt x="10" y="23"/>
                  <a:pt x="11" y="38"/>
                  <a:pt x="20" y="46"/>
                </a:cubicBezTo>
                <a:cubicBezTo>
                  <a:pt x="70" y="94"/>
                  <a:pt x="70" y="94"/>
                  <a:pt x="70" y="94"/>
                </a:cubicBezTo>
                <a:cubicBezTo>
                  <a:pt x="39" y="127"/>
                  <a:pt x="39" y="127"/>
                  <a:pt x="39" y="127"/>
                </a:cubicBezTo>
                <a:cubicBezTo>
                  <a:pt x="27" y="119"/>
                  <a:pt x="11" y="112"/>
                  <a:pt x="6" y="117"/>
                </a:cubicBezTo>
                <a:cubicBezTo>
                  <a:pt x="0" y="124"/>
                  <a:pt x="2" y="137"/>
                  <a:pt x="11" y="146"/>
                </a:cubicBezTo>
                <a:cubicBezTo>
                  <a:pt x="56" y="187"/>
                  <a:pt x="56" y="187"/>
                  <a:pt x="56" y="187"/>
                </a:cubicBezTo>
                <a:cubicBezTo>
                  <a:pt x="65" y="196"/>
                  <a:pt x="78" y="198"/>
                  <a:pt x="84" y="191"/>
                </a:cubicBezTo>
                <a:cubicBezTo>
                  <a:pt x="89" y="186"/>
                  <a:pt x="81" y="170"/>
                  <a:pt x="72" y="158"/>
                </a:cubicBezTo>
                <a:cubicBezTo>
                  <a:pt x="104" y="125"/>
                  <a:pt x="104" y="125"/>
                  <a:pt x="104" y="125"/>
                </a:cubicBezTo>
                <a:cubicBezTo>
                  <a:pt x="154" y="172"/>
                  <a:pt x="154" y="172"/>
                  <a:pt x="154" y="172"/>
                </a:cubicBezTo>
                <a:cubicBezTo>
                  <a:pt x="163" y="181"/>
                  <a:pt x="178" y="180"/>
                  <a:pt x="187" y="171"/>
                </a:cubicBezTo>
                <a:cubicBezTo>
                  <a:pt x="195" y="162"/>
                  <a:pt x="178" y="131"/>
                  <a:pt x="169" y="1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9" name="Google Shape;629;p44"/>
          <p:cNvGrpSpPr/>
          <p:nvPr/>
        </p:nvGrpSpPr>
        <p:grpSpPr>
          <a:xfrm>
            <a:off x="4356702" y="228909"/>
            <a:ext cx="413445" cy="408087"/>
            <a:chOff x="4564063" y="5867400"/>
            <a:chExt cx="735013" cy="725488"/>
          </a:xfrm>
        </p:grpSpPr>
        <p:sp>
          <p:nvSpPr>
            <p:cNvPr id="630" name="Google Shape;630;p44"/>
            <p:cNvSpPr/>
            <p:nvPr/>
          </p:nvSpPr>
          <p:spPr>
            <a:xfrm>
              <a:off x="4702176" y="6002338"/>
              <a:ext cx="458788" cy="4587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4564063" y="5867400"/>
              <a:ext cx="735013" cy="725488"/>
            </a:xfrm>
            <a:custGeom>
              <a:avLst/>
              <a:gdLst/>
              <a:ahLst/>
              <a:cxnLst/>
              <a:rect l="l" t="t" r="r" b="b"/>
              <a:pathLst>
                <a:path w="196" h="193" extrusionOk="0">
                  <a:moveTo>
                    <a:pt x="189" y="83"/>
                  </a:moveTo>
                  <a:cubicBezTo>
                    <a:pt x="177" y="71"/>
                    <a:pt x="177" y="71"/>
                    <a:pt x="177" y="71"/>
                  </a:cubicBezTo>
                  <a:cubicBezTo>
                    <a:pt x="171" y="66"/>
                    <a:pt x="171" y="66"/>
                    <a:pt x="171" y="66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1" y="42"/>
                    <a:pt x="171" y="42"/>
                    <a:pt x="171" y="42"/>
                  </a:cubicBezTo>
                  <a:cubicBezTo>
                    <a:pt x="171" y="32"/>
                    <a:pt x="163" y="23"/>
                    <a:pt x="152" y="23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23" y="18"/>
                    <a:pt x="123" y="18"/>
                    <a:pt x="123" y="18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08" y="2"/>
                    <a:pt x="103" y="0"/>
                    <a:pt x="98" y="0"/>
                  </a:cubicBezTo>
                  <a:cubicBezTo>
                    <a:pt x="93" y="0"/>
                    <a:pt x="88" y="2"/>
                    <a:pt x="84" y="6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3" y="23"/>
                    <a:pt x="24" y="32"/>
                    <a:pt x="24" y="42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0" y="91"/>
                    <a:pt x="0" y="103"/>
                    <a:pt x="7" y="110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24" y="135"/>
                    <a:pt x="24" y="135"/>
                    <a:pt x="24" y="135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4" y="162"/>
                    <a:pt x="33" y="170"/>
                    <a:pt x="43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7" y="170"/>
                    <a:pt x="67" y="170"/>
                    <a:pt x="67" y="170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8" y="191"/>
                    <a:pt x="93" y="193"/>
                    <a:pt x="98" y="193"/>
                  </a:cubicBezTo>
                  <a:cubicBezTo>
                    <a:pt x="103" y="193"/>
                    <a:pt x="108" y="191"/>
                    <a:pt x="111" y="187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6" y="170"/>
                    <a:pt x="136" y="170"/>
                    <a:pt x="136" y="170"/>
                  </a:cubicBezTo>
                  <a:cubicBezTo>
                    <a:pt x="152" y="170"/>
                    <a:pt x="152" y="170"/>
                    <a:pt x="152" y="170"/>
                  </a:cubicBezTo>
                  <a:cubicBezTo>
                    <a:pt x="163" y="170"/>
                    <a:pt x="171" y="162"/>
                    <a:pt x="171" y="151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7" y="122"/>
                    <a:pt x="177" y="122"/>
                    <a:pt x="177" y="122"/>
                  </a:cubicBezTo>
                  <a:cubicBezTo>
                    <a:pt x="188" y="110"/>
                    <a:pt x="188" y="110"/>
                    <a:pt x="188" y="110"/>
                  </a:cubicBezTo>
                  <a:cubicBezTo>
                    <a:pt x="196" y="103"/>
                    <a:pt x="196" y="91"/>
                    <a:pt x="189" y="83"/>
                  </a:cubicBezTo>
                  <a:close/>
                  <a:moveTo>
                    <a:pt x="173" y="76"/>
                  </a:moveTo>
                  <a:cubicBezTo>
                    <a:pt x="175" y="83"/>
                    <a:pt x="176" y="90"/>
                    <a:pt x="176" y="97"/>
                  </a:cubicBezTo>
                  <a:cubicBezTo>
                    <a:pt x="176" y="104"/>
                    <a:pt x="175" y="111"/>
                    <a:pt x="173" y="118"/>
                  </a:cubicBezTo>
                  <a:cubicBezTo>
                    <a:pt x="170" y="127"/>
                    <a:pt x="170" y="127"/>
                    <a:pt x="170" y="127"/>
                  </a:cubicBezTo>
                  <a:cubicBezTo>
                    <a:pt x="166" y="135"/>
                    <a:pt x="166" y="135"/>
                    <a:pt x="166" y="135"/>
                  </a:cubicBezTo>
                  <a:cubicBezTo>
                    <a:pt x="162" y="141"/>
                    <a:pt x="158" y="147"/>
                    <a:pt x="153" y="152"/>
                  </a:cubicBezTo>
                  <a:cubicBezTo>
                    <a:pt x="148" y="157"/>
                    <a:pt x="142" y="161"/>
                    <a:pt x="136" y="165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112" y="174"/>
                    <a:pt x="105" y="175"/>
                    <a:pt x="98" y="175"/>
                  </a:cubicBezTo>
                  <a:cubicBezTo>
                    <a:pt x="91" y="175"/>
                    <a:pt x="84" y="174"/>
                    <a:pt x="77" y="172"/>
                  </a:cubicBezTo>
                  <a:cubicBezTo>
                    <a:pt x="67" y="169"/>
                    <a:pt x="67" y="169"/>
                    <a:pt x="67" y="169"/>
                  </a:cubicBezTo>
                  <a:cubicBezTo>
                    <a:pt x="59" y="165"/>
                    <a:pt x="59" y="165"/>
                    <a:pt x="59" y="165"/>
                  </a:cubicBezTo>
                  <a:cubicBezTo>
                    <a:pt x="53" y="161"/>
                    <a:pt x="47" y="157"/>
                    <a:pt x="42" y="152"/>
                  </a:cubicBezTo>
                  <a:cubicBezTo>
                    <a:pt x="37" y="147"/>
                    <a:pt x="33" y="141"/>
                    <a:pt x="30" y="135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20" y="111"/>
                    <a:pt x="19" y="104"/>
                    <a:pt x="19" y="97"/>
                  </a:cubicBezTo>
                  <a:cubicBezTo>
                    <a:pt x="19" y="90"/>
                    <a:pt x="20" y="82"/>
                    <a:pt x="22" y="76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3" y="52"/>
                    <a:pt x="37" y="46"/>
                    <a:pt x="42" y="41"/>
                  </a:cubicBezTo>
                  <a:cubicBezTo>
                    <a:pt x="47" y="36"/>
                    <a:pt x="53" y="32"/>
                    <a:pt x="59" y="29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84" y="19"/>
                    <a:pt x="91" y="18"/>
                    <a:pt x="98" y="18"/>
                  </a:cubicBezTo>
                  <a:cubicBezTo>
                    <a:pt x="105" y="18"/>
                    <a:pt x="112" y="19"/>
                    <a:pt x="119" y="21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42" y="32"/>
                    <a:pt x="148" y="36"/>
                    <a:pt x="153" y="41"/>
                  </a:cubicBezTo>
                  <a:cubicBezTo>
                    <a:pt x="158" y="46"/>
                    <a:pt x="162" y="52"/>
                    <a:pt x="166" y="58"/>
                  </a:cubicBezTo>
                  <a:cubicBezTo>
                    <a:pt x="171" y="66"/>
                    <a:pt x="171" y="66"/>
                    <a:pt x="171" y="66"/>
                  </a:cubicBezTo>
                  <a:lnTo>
                    <a:pt x="173" y="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32" name="Google Shape;632;p44"/>
          <p:cNvGrpSpPr/>
          <p:nvPr/>
        </p:nvGrpSpPr>
        <p:grpSpPr>
          <a:xfrm>
            <a:off x="2482402" y="1167242"/>
            <a:ext cx="395585" cy="405409"/>
            <a:chOff x="2266950" y="5946775"/>
            <a:chExt cx="703263" cy="720726"/>
          </a:xfrm>
        </p:grpSpPr>
        <p:sp>
          <p:nvSpPr>
            <p:cNvPr id="633" name="Google Shape;633;p44"/>
            <p:cNvSpPr/>
            <p:nvPr/>
          </p:nvSpPr>
          <p:spPr>
            <a:xfrm>
              <a:off x="2284413" y="6596063"/>
              <a:ext cx="685800" cy="71438"/>
            </a:xfrm>
            <a:custGeom>
              <a:avLst/>
              <a:gdLst/>
              <a:ahLst/>
              <a:cxnLst/>
              <a:rect l="l" t="t" r="r" b="b"/>
              <a:pathLst>
                <a:path w="183" h="19" extrusionOk="0">
                  <a:moveTo>
                    <a:pt x="0" y="0"/>
                  </a:moveTo>
                  <a:cubicBezTo>
                    <a:pt x="0" y="11"/>
                    <a:pt x="15" y="19"/>
                    <a:pt x="34" y="19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68" y="19"/>
                    <a:pt x="183" y="11"/>
                    <a:pt x="1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2266950" y="6216650"/>
              <a:ext cx="650875" cy="338138"/>
            </a:xfrm>
            <a:custGeom>
              <a:avLst/>
              <a:gdLst/>
              <a:ahLst/>
              <a:cxnLst/>
              <a:rect l="l" t="t" r="r" b="b"/>
              <a:pathLst>
                <a:path w="174" h="90" extrusionOk="0">
                  <a:moveTo>
                    <a:pt x="24" y="0"/>
                  </a:moveTo>
                  <a:cubicBezTo>
                    <a:pt x="24" y="4"/>
                    <a:pt x="24" y="9"/>
                    <a:pt x="24" y="13"/>
                  </a:cubicBezTo>
                  <a:cubicBezTo>
                    <a:pt x="10" y="18"/>
                    <a:pt x="0" y="29"/>
                    <a:pt x="0" y="41"/>
                  </a:cubicBezTo>
                  <a:cubicBezTo>
                    <a:pt x="0" y="59"/>
                    <a:pt x="20" y="72"/>
                    <a:pt x="44" y="72"/>
                  </a:cubicBezTo>
                  <a:cubicBezTo>
                    <a:pt x="44" y="72"/>
                    <a:pt x="45" y="72"/>
                    <a:pt x="45" y="72"/>
                  </a:cubicBezTo>
                  <a:cubicBezTo>
                    <a:pt x="49" y="79"/>
                    <a:pt x="55" y="85"/>
                    <a:pt x="60" y="90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60" y="70"/>
                    <a:pt x="174" y="41"/>
                    <a:pt x="174" y="0"/>
                  </a:cubicBezTo>
                  <a:lnTo>
                    <a:pt x="24" y="0"/>
                  </a:lnTo>
                  <a:close/>
                  <a:moveTo>
                    <a:pt x="13" y="41"/>
                  </a:moveTo>
                  <a:cubicBezTo>
                    <a:pt x="13" y="35"/>
                    <a:pt x="18" y="29"/>
                    <a:pt x="26" y="26"/>
                  </a:cubicBezTo>
                  <a:cubicBezTo>
                    <a:pt x="28" y="39"/>
                    <a:pt x="32" y="50"/>
                    <a:pt x="37" y="59"/>
                  </a:cubicBezTo>
                  <a:cubicBezTo>
                    <a:pt x="23" y="57"/>
                    <a:pt x="13" y="50"/>
                    <a:pt x="13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2614613" y="5946775"/>
              <a:ext cx="71438" cy="212725"/>
            </a:xfrm>
            <a:custGeom>
              <a:avLst/>
              <a:gdLst/>
              <a:ahLst/>
              <a:cxnLst/>
              <a:rect l="l" t="t" r="r" b="b"/>
              <a:pathLst>
                <a:path w="19" h="57" extrusionOk="0">
                  <a:moveTo>
                    <a:pt x="10" y="0"/>
                  </a:moveTo>
                  <a:cubicBezTo>
                    <a:pt x="9" y="5"/>
                    <a:pt x="7" y="10"/>
                    <a:pt x="7" y="14"/>
                  </a:cubicBezTo>
                  <a:cubicBezTo>
                    <a:pt x="7" y="16"/>
                    <a:pt x="8" y="16"/>
                    <a:pt x="8" y="17"/>
                  </a:cubicBezTo>
                  <a:cubicBezTo>
                    <a:pt x="8" y="18"/>
                    <a:pt x="9" y="19"/>
                    <a:pt x="9" y="20"/>
                  </a:cubicBezTo>
                  <a:cubicBezTo>
                    <a:pt x="10" y="22"/>
                    <a:pt x="12" y="24"/>
                    <a:pt x="13" y="26"/>
                  </a:cubicBezTo>
                  <a:cubicBezTo>
                    <a:pt x="15" y="28"/>
                    <a:pt x="16" y="30"/>
                    <a:pt x="18" y="33"/>
                  </a:cubicBezTo>
                  <a:cubicBezTo>
                    <a:pt x="18" y="34"/>
                    <a:pt x="19" y="36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41"/>
                    <a:pt x="19" y="41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8" y="46"/>
                    <a:pt x="17" y="48"/>
                    <a:pt x="16" y="51"/>
                  </a:cubicBezTo>
                  <a:cubicBezTo>
                    <a:pt x="14" y="53"/>
                    <a:pt x="12" y="55"/>
                    <a:pt x="10" y="57"/>
                  </a:cubicBezTo>
                  <a:cubicBezTo>
                    <a:pt x="10" y="54"/>
                    <a:pt x="11" y="52"/>
                    <a:pt x="12" y="49"/>
                  </a:cubicBezTo>
                  <a:cubicBezTo>
                    <a:pt x="12" y="47"/>
                    <a:pt x="12" y="44"/>
                    <a:pt x="12" y="42"/>
                  </a:cubicBezTo>
                  <a:cubicBezTo>
                    <a:pt x="12" y="42"/>
                    <a:pt x="12" y="41"/>
                    <a:pt x="12" y="41"/>
                  </a:cubicBezTo>
                  <a:cubicBezTo>
                    <a:pt x="12" y="41"/>
                    <a:pt x="12" y="41"/>
                    <a:pt x="12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8"/>
                    <a:pt x="11" y="37"/>
                    <a:pt x="11" y="37"/>
                  </a:cubicBezTo>
                  <a:cubicBezTo>
                    <a:pt x="10" y="35"/>
                    <a:pt x="8" y="33"/>
                    <a:pt x="7" y="31"/>
                  </a:cubicBezTo>
                  <a:cubicBezTo>
                    <a:pt x="5" y="28"/>
                    <a:pt x="3" y="26"/>
                    <a:pt x="2" y="23"/>
                  </a:cubicBezTo>
                  <a:cubicBezTo>
                    <a:pt x="2" y="22"/>
                    <a:pt x="1" y="20"/>
                    <a:pt x="1" y="19"/>
                  </a:cubicBezTo>
                  <a:cubicBezTo>
                    <a:pt x="0" y="17"/>
                    <a:pt x="1" y="15"/>
                    <a:pt x="1" y="14"/>
                  </a:cubicBezTo>
                  <a:cubicBezTo>
                    <a:pt x="1" y="11"/>
                    <a:pt x="3" y="8"/>
                    <a:pt x="4" y="6"/>
                  </a:cubicBezTo>
                  <a:cubicBezTo>
                    <a:pt x="6" y="3"/>
                    <a:pt x="8" y="1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2570163" y="6051550"/>
              <a:ext cx="49213" cy="107950"/>
            </a:xfrm>
            <a:custGeom>
              <a:avLst/>
              <a:gdLst/>
              <a:ahLst/>
              <a:cxnLst/>
              <a:rect l="l" t="t" r="r" b="b"/>
              <a:pathLst>
                <a:path w="13" h="29" extrusionOk="0">
                  <a:moveTo>
                    <a:pt x="7" y="0"/>
                  </a:moveTo>
                  <a:cubicBezTo>
                    <a:pt x="7" y="3"/>
                    <a:pt x="7" y="6"/>
                    <a:pt x="7" y="8"/>
                  </a:cubicBezTo>
                  <a:cubicBezTo>
                    <a:pt x="7" y="9"/>
                    <a:pt x="7" y="9"/>
                    <a:pt x="8" y="9"/>
                  </a:cubicBezTo>
                  <a:cubicBezTo>
                    <a:pt x="8" y="10"/>
                    <a:pt x="9" y="11"/>
                    <a:pt x="10" y="12"/>
                  </a:cubicBezTo>
                  <a:cubicBezTo>
                    <a:pt x="11" y="13"/>
                    <a:pt x="11" y="14"/>
                    <a:pt x="12" y="16"/>
                  </a:cubicBezTo>
                  <a:cubicBezTo>
                    <a:pt x="13" y="17"/>
                    <a:pt x="13" y="18"/>
                    <a:pt x="13" y="19"/>
                  </a:cubicBezTo>
                  <a:cubicBezTo>
                    <a:pt x="13" y="19"/>
                    <a:pt x="13" y="20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2" y="24"/>
                    <a:pt x="12" y="25"/>
                    <a:pt x="10" y="26"/>
                  </a:cubicBezTo>
                  <a:cubicBezTo>
                    <a:pt x="9" y="27"/>
                    <a:pt x="8" y="28"/>
                    <a:pt x="7" y="29"/>
                  </a:cubicBezTo>
                  <a:cubicBezTo>
                    <a:pt x="6" y="27"/>
                    <a:pt x="6" y="26"/>
                    <a:pt x="6" y="24"/>
                  </a:cubicBezTo>
                  <a:cubicBezTo>
                    <a:pt x="6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4" y="18"/>
                    <a:pt x="3" y="17"/>
                  </a:cubicBezTo>
                  <a:cubicBezTo>
                    <a:pt x="2" y="16"/>
                    <a:pt x="2" y="15"/>
                    <a:pt x="1" y="13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4" y="2"/>
                    <a:pt x="5" y="1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37" name="Google Shape;637;p44"/>
          <p:cNvSpPr/>
          <p:nvPr/>
        </p:nvSpPr>
        <p:spPr>
          <a:xfrm>
            <a:off x="1583649" y="1165903"/>
            <a:ext cx="309860" cy="408087"/>
          </a:xfrm>
          <a:custGeom>
            <a:avLst/>
            <a:gdLst/>
            <a:ahLst/>
            <a:cxnLst/>
            <a:rect l="l" t="t" r="r" b="b"/>
            <a:pathLst>
              <a:path w="147" h="193" extrusionOk="0">
                <a:moveTo>
                  <a:pt x="147" y="23"/>
                </a:moveTo>
                <a:cubicBezTo>
                  <a:pt x="147" y="19"/>
                  <a:pt x="144" y="16"/>
                  <a:pt x="140" y="14"/>
                </a:cubicBezTo>
                <a:cubicBezTo>
                  <a:pt x="129" y="6"/>
                  <a:pt x="103" y="0"/>
                  <a:pt x="74" y="0"/>
                </a:cubicBezTo>
                <a:cubicBezTo>
                  <a:pt x="44" y="0"/>
                  <a:pt x="18" y="6"/>
                  <a:pt x="7" y="14"/>
                </a:cubicBezTo>
                <a:cubicBezTo>
                  <a:pt x="3" y="16"/>
                  <a:pt x="1" y="19"/>
                  <a:pt x="0" y="2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5"/>
                  <a:pt x="1" y="27"/>
                  <a:pt x="2" y="29"/>
                </a:cubicBezTo>
                <a:cubicBezTo>
                  <a:pt x="2" y="29"/>
                  <a:pt x="3" y="29"/>
                  <a:pt x="3" y="30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63" y="126"/>
                  <a:pt x="64" y="127"/>
                  <a:pt x="64" y="127"/>
                </a:cubicBezTo>
                <a:cubicBezTo>
                  <a:pt x="64" y="156"/>
                  <a:pt x="64" y="156"/>
                  <a:pt x="64" y="156"/>
                </a:cubicBezTo>
                <a:cubicBezTo>
                  <a:pt x="64" y="156"/>
                  <a:pt x="64" y="157"/>
                  <a:pt x="64" y="157"/>
                </a:cubicBezTo>
                <a:cubicBezTo>
                  <a:pt x="38" y="158"/>
                  <a:pt x="18" y="166"/>
                  <a:pt x="18" y="175"/>
                </a:cubicBezTo>
                <a:cubicBezTo>
                  <a:pt x="18" y="185"/>
                  <a:pt x="43" y="193"/>
                  <a:pt x="74" y="193"/>
                </a:cubicBezTo>
                <a:cubicBezTo>
                  <a:pt x="104" y="193"/>
                  <a:pt x="129" y="185"/>
                  <a:pt x="129" y="175"/>
                </a:cubicBezTo>
                <a:cubicBezTo>
                  <a:pt x="129" y="166"/>
                  <a:pt x="109" y="158"/>
                  <a:pt x="83" y="157"/>
                </a:cubicBezTo>
                <a:cubicBezTo>
                  <a:pt x="83" y="157"/>
                  <a:pt x="83" y="156"/>
                  <a:pt x="83" y="156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127"/>
                  <a:pt x="84" y="126"/>
                  <a:pt x="84" y="125"/>
                </a:cubicBezTo>
                <a:cubicBezTo>
                  <a:pt x="144" y="30"/>
                  <a:pt x="144" y="30"/>
                  <a:pt x="144" y="30"/>
                </a:cubicBezTo>
                <a:cubicBezTo>
                  <a:pt x="145" y="29"/>
                  <a:pt x="145" y="29"/>
                  <a:pt x="145" y="28"/>
                </a:cubicBezTo>
                <a:cubicBezTo>
                  <a:pt x="146" y="27"/>
                  <a:pt x="147" y="25"/>
                  <a:pt x="147" y="23"/>
                </a:cubicBezTo>
                <a:cubicBezTo>
                  <a:pt x="147" y="23"/>
                  <a:pt x="147" y="23"/>
                  <a:pt x="147" y="23"/>
                </a:cubicBezTo>
                <a:close/>
                <a:moveTo>
                  <a:pt x="127" y="33"/>
                </a:moveTo>
                <a:cubicBezTo>
                  <a:pt x="121" y="40"/>
                  <a:pt x="100" y="46"/>
                  <a:pt x="74" y="46"/>
                </a:cubicBezTo>
                <a:cubicBezTo>
                  <a:pt x="48" y="46"/>
                  <a:pt x="26" y="40"/>
                  <a:pt x="20" y="33"/>
                </a:cubicBezTo>
                <a:cubicBezTo>
                  <a:pt x="19" y="31"/>
                  <a:pt x="19" y="29"/>
                  <a:pt x="19" y="28"/>
                </a:cubicBezTo>
                <a:cubicBezTo>
                  <a:pt x="19" y="26"/>
                  <a:pt x="21" y="24"/>
                  <a:pt x="23" y="22"/>
                </a:cubicBezTo>
                <a:cubicBezTo>
                  <a:pt x="32" y="16"/>
                  <a:pt x="51" y="12"/>
                  <a:pt x="74" y="12"/>
                </a:cubicBezTo>
                <a:cubicBezTo>
                  <a:pt x="96" y="12"/>
                  <a:pt x="115" y="16"/>
                  <a:pt x="124" y="22"/>
                </a:cubicBezTo>
                <a:cubicBezTo>
                  <a:pt x="126" y="24"/>
                  <a:pt x="128" y="26"/>
                  <a:pt x="129" y="28"/>
                </a:cubicBezTo>
                <a:cubicBezTo>
                  <a:pt x="128" y="30"/>
                  <a:pt x="128" y="31"/>
                  <a:pt x="127" y="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38" name="Google Shape;638;p44"/>
          <p:cNvGrpSpPr/>
          <p:nvPr/>
        </p:nvGrpSpPr>
        <p:grpSpPr>
          <a:xfrm>
            <a:off x="618370" y="1164117"/>
            <a:ext cx="357188" cy="411659"/>
            <a:chOff x="-315913" y="3146425"/>
            <a:chExt cx="635001" cy="731838"/>
          </a:xfrm>
        </p:grpSpPr>
        <p:sp>
          <p:nvSpPr>
            <p:cNvPr id="639" name="Google Shape;639;p44"/>
            <p:cNvSpPr/>
            <p:nvPr/>
          </p:nvSpPr>
          <p:spPr>
            <a:xfrm>
              <a:off x="-180975" y="3146425"/>
              <a:ext cx="500063" cy="442913"/>
            </a:xfrm>
            <a:custGeom>
              <a:avLst/>
              <a:gdLst/>
              <a:ahLst/>
              <a:cxnLst/>
              <a:rect l="l" t="t" r="r" b="b"/>
              <a:pathLst>
                <a:path w="133" h="118" extrusionOk="0">
                  <a:moveTo>
                    <a:pt x="0" y="11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23" y="94"/>
                    <a:pt x="57" y="104"/>
                  </a:cubicBezTo>
                  <a:cubicBezTo>
                    <a:pt x="57" y="104"/>
                    <a:pt x="114" y="118"/>
                    <a:pt x="133" y="105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9"/>
                    <a:pt x="115" y="18"/>
                    <a:pt x="86" y="14"/>
                  </a:cubicBezTo>
                  <a:cubicBezTo>
                    <a:pt x="86" y="14"/>
                    <a:pt x="69" y="11"/>
                    <a:pt x="62" y="9"/>
                  </a:cubicBezTo>
                  <a:cubicBezTo>
                    <a:pt x="62" y="9"/>
                    <a:pt x="22" y="0"/>
                    <a:pt x="0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-315913" y="3152775"/>
              <a:ext cx="90488" cy="725488"/>
            </a:xfrm>
            <a:custGeom>
              <a:avLst/>
              <a:gdLst/>
              <a:ahLst/>
              <a:cxnLst/>
              <a:rect l="l" t="t" r="r" b="b"/>
              <a:pathLst>
                <a:path w="24" h="193" extrusionOk="0">
                  <a:moveTo>
                    <a:pt x="12" y="0"/>
                  </a:moveTo>
                  <a:cubicBezTo>
                    <a:pt x="5" y="0"/>
                    <a:pt x="0" y="6"/>
                    <a:pt x="0" y="12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4" y="193"/>
                    <a:pt x="24" y="193"/>
                    <a:pt x="24" y="19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41" name="Google Shape;641;p44"/>
          <p:cNvGrpSpPr/>
          <p:nvPr/>
        </p:nvGrpSpPr>
        <p:grpSpPr>
          <a:xfrm>
            <a:off x="669269" y="229355"/>
            <a:ext cx="255390" cy="407195"/>
            <a:chOff x="-439738" y="1773238"/>
            <a:chExt cx="454026" cy="723903"/>
          </a:xfrm>
        </p:grpSpPr>
        <p:sp>
          <p:nvSpPr>
            <p:cNvPr id="642" name="Google Shape;642;p44"/>
            <p:cNvSpPr/>
            <p:nvPr/>
          </p:nvSpPr>
          <p:spPr>
            <a:xfrm>
              <a:off x="-323850" y="2335216"/>
              <a:ext cx="225425" cy="46039"/>
            </a:xfrm>
            <a:custGeom>
              <a:avLst/>
              <a:gdLst/>
              <a:ahLst/>
              <a:cxnLst/>
              <a:rect l="l" t="t" r="r" b="b"/>
              <a:pathLst>
                <a:path w="60" h="12" extrusionOk="0">
                  <a:moveTo>
                    <a:pt x="60" y="6"/>
                  </a:moveTo>
                  <a:cubicBezTo>
                    <a:pt x="60" y="9"/>
                    <a:pt x="57" y="12"/>
                    <a:pt x="5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2"/>
                    <a:pt x="6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-323850" y="2425702"/>
              <a:ext cx="225425" cy="71439"/>
            </a:xfrm>
            <a:custGeom>
              <a:avLst/>
              <a:gdLst/>
              <a:ahLst/>
              <a:cxnLst/>
              <a:rect l="l" t="t" r="r" b="b"/>
              <a:pathLst>
                <a:path w="60" h="19" extrusionOk="0">
                  <a:moveTo>
                    <a:pt x="0" y="0"/>
                  </a:moveTo>
                  <a:cubicBezTo>
                    <a:pt x="0" y="11"/>
                    <a:pt x="13" y="19"/>
                    <a:pt x="30" y="19"/>
                  </a:cubicBezTo>
                  <a:cubicBezTo>
                    <a:pt x="46" y="19"/>
                    <a:pt x="60" y="11"/>
                    <a:pt x="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-439738" y="1773238"/>
              <a:ext cx="454026" cy="509588"/>
            </a:xfrm>
            <a:custGeom>
              <a:avLst/>
              <a:gdLst/>
              <a:ahLst/>
              <a:cxnLst/>
              <a:rect l="l" t="t" r="r" b="b"/>
              <a:pathLst>
                <a:path w="121" h="136" extrusionOk="0">
                  <a:moveTo>
                    <a:pt x="61" y="0"/>
                  </a:moveTo>
                  <a:cubicBezTo>
                    <a:pt x="27" y="0"/>
                    <a:pt x="0" y="28"/>
                    <a:pt x="0" y="63"/>
                  </a:cubicBezTo>
                  <a:cubicBezTo>
                    <a:pt x="0" y="87"/>
                    <a:pt x="31" y="118"/>
                    <a:pt x="37" y="136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90" y="118"/>
                    <a:pt x="121" y="87"/>
                    <a:pt x="121" y="63"/>
                  </a:cubicBezTo>
                  <a:cubicBezTo>
                    <a:pt x="121" y="28"/>
                    <a:pt x="94" y="0"/>
                    <a:pt x="61" y="0"/>
                  </a:cubicBezTo>
                  <a:close/>
                  <a:moveTo>
                    <a:pt x="40" y="29"/>
                  </a:moveTo>
                  <a:cubicBezTo>
                    <a:pt x="39" y="30"/>
                    <a:pt x="25" y="40"/>
                    <a:pt x="25" y="61"/>
                  </a:cubicBezTo>
                  <a:cubicBezTo>
                    <a:pt x="25" y="64"/>
                    <a:pt x="22" y="67"/>
                    <a:pt x="19" y="67"/>
                  </a:cubicBezTo>
                  <a:cubicBezTo>
                    <a:pt x="15" y="67"/>
                    <a:pt x="13" y="64"/>
                    <a:pt x="13" y="61"/>
                  </a:cubicBezTo>
                  <a:cubicBezTo>
                    <a:pt x="13" y="34"/>
                    <a:pt x="32" y="20"/>
                    <a:pt x="33" y="20"/>
                  </a:cubicBezTo>
                  <a:cubicBezTo>
                    <a:pt x="36" y="18"/>
                    <a:pt x="40" y="18"/>
                    <a:pt x="42" y="21"/>
                  </a:cubicBezTo>
                  <a:cubicBezTo>
                    <a:pt x="43" y="24"/>
                    <a:pt x="43" y="28"/>
                    <a:pt x="40" y="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45" name="Google Shape;645;p44"/>
          <p:cNvGrpSpPr/>
          <p:nvPr/>
        </p:nvGrpSpPr>
        <p:grpSpPr>
          <a:xfrm>
            <a:off x="3477633" y="217105"/>
            <a:ext cx="288353" cy="431695"/>
            <a:chOff x="5185759" y="-930632"/>
            <a:chExt cx="384471" cy="575594"/>
          </a:xfrm>
        </p:grpSpPr>
        <p:sp>
          <p:nvSpPr>
            <p:cNvPr id="646" name="Google Shape;646;p44"/>
            <p:cNvSpPr/>
            <p:nvPr/>
          </p:nvSpPr>
          <p:spPr>
            <a:xfrm>
              <a:off x="5205760" y="-930632"/>
              <a:ext cx="342245" cy="340024"/>
            </a:xfrm>
            <a:custGeom>
              <a:avLst/>
              <a:gdLst/>
              <a:ahLst/>
              <a:cxnLst/>
              <a:rect l="l" t="t" r="r" b="b"/>
              <a:pathLst>
                <a:path w="215" h="214" extrusionOk="0">
                  <a:moveTo>
                    <a:pt x="151" y="196"/>
                  </a:moveTo>
                  <a:cubicBezTo>
                    <a:pt x="143" y="195"/>
                    <a:pt x="134" y="198"/>
                    <a:pt x="126" y="205"/>
                  </a:cubicBezTo>
                  <a:cubicBezTo>
                    <a:pt x="124" y="207"/>
                    <a:pt x="121" y="209"/>
                    <a:pt x="118" y="210"/>
                  </a:cubicBezTo>
                  <a:cubicBezTo>
                    <a:pt x="110" y="214"/>
                    <a:pt x="102" y="213"/>
                    <a:pt x="94" y="208"/>
                  </a:cubicBezTo>
                  <a:cubicBezTo>
                    <a:pt x="88" y="204"/>
                    <a:pt x="81" y="200"/>
                    <a:pt x="74" y="197"/>
                  </a:cubicBezTo>
                  <a:cubicBezTo>
                    <a:pt x="69" y="195"/>
                    <a:pt x="63" y="197"/>
                    <a:pt x="58" y="196"/>
                  </a:cubicBezTo>
                  <a:cubicBezTo>
                    <a:pt x="46" y="196"/>
                    <a:pt x="39" y="191"/>
                    <a:pt x="35" y="180"/>
                  </a:cubicBezTo>
                  <a:cubicBezTo>
                    <a:pt x="34" y="179"/>
                    <a:pt x="34" y="178"/>
                    <a:pt x="34" y="177"/>
                  </a:cubicBezTo>
                  <a:cubicBezTo>
                    <a:pt x="31" y="166"/>
                    <a:pt x="25" y="159"/>
                    <a:pt x="16" y="153"/>
                  </a:cubicBezTo>
                  <a:cubicBezTo>
                    <a:pt x="9" y="149"/>
                    <a:pt x="3" y="144"/>
                    <a:pt x="3" y="135"/>
                  </a:cubicBezTo>
                  <a:cubicBezTo>
                    <a:pt x="2" y="131"/>
                    <a:pt x="3" y="127"/>
                    <a:pt x="4" y="124"/>
                  </a:cubicBezTo>
                  <a:cubicBezTo>
                    <a:pt x="10" y="113"/>
                    <a:pt x="9" y="102"/>
                    <a:pt x="5" y="90"/>
                  </a:cubicBezTo>
                  <a:cubicBezTo>
                    <a:pt x="0" y="78"/>
                    <a:pt x="3" y="70"/>
                    <a:pt x="14" y="62"/>
                  </a:cubicBezTo>
                  <a:cubicBezTo>
                    <a:pt x="16" y="61"/>
                    <a:pt x="18" y="59"/>
                    <a:pt x="20" y="58"/>
                  </a:cubicBezTo>
                  <a:cubicBezTo>
                    <a:pt x="26" y="54"/>
                    <a:pt x="30" y="48"/>
                    <a:pt x="32" y="41"/>
                  </a:cubicBezTo>
                  <a:cubicBezTo>
                    <a:pt x="33" y="38"/>
                    <a:pt x="34" y="36"/>
                    <a:pt x="35" y="33"/>
                  </a:cubicBezTo>
                  <a:cubicBezTo>
                    <a:pt x="39" y="23"/>
                    <a:pt x="46" y="18"/>
                    <a:pt x="57" y="17"/>
                  </a:cubicBezTo>
                  <a:cubicBezTo>
                    <a:pt x="61" y="17"/>
                    <a:pt x="64" y="17"/>
                    <a:pt x="68" y="17"/>
                  </a:cubicBezTo>
                  <a:cubicBezTo>
                    <a:pt x="75" y="18"/>
                    <a:pt x="81" y="16"/>
                    <a:pt x="86" y="11"/>
                  </a:cubicBezTo>
                  <a:cubicBezTo>
                    <a:pt x="89" y="9"/>
                    <a:pt x="92" y="7"/>
                    <a:pt x="95" y="5"/>
                  </a:cubicBezTo>
                  <a:cubicBezTo>
                    <a:pt x="103" y="0"/>
                    <a:pt x="112" y="0"/>
                    <a:pt x="121" y="5"/>
                  </a:cubicBezTo>
                  <a:cubicBezTo>
                    <a:pt x="121" y="5"/>
                    <a:pt x="122" y="6"/>
                    <a:pt x="123" y="6"/>
                  </a:cubicBezTo>
                  <a:cubicBezTo>
                    <a:pt x="132" y="15"/>
                    <a:pt x="144" y="18"/>
                    <a:pt x="157" y="17"/>
                  </a:cubicBezTo>
                  <a:cubicBezTo>
                    <a:pt x="170" y="17"/>
                    <a:pt x="177" y="22"/>
                    <a:pt x="181" y="35"/>
                  </a:cubicBezTo>
                  <a:cubicBezTo>
                    <a:pt x="182" y="37"/>
                    <a:pt x="183" y="39"/>
                    <a:pt x="183" y="41"/>
                  </a:cubicBezTo>
                  <a:cubicBezTo>
                    <a:pt x="185" y="48"/>
                    <a:pt x="190" y="54"/>
                    <a:pt x="196" y="58"/>
                  </a:cubicBezTo>
                  <a:cubicBezTo>
                    <a:pt x="200" y="60"/>
                    <a:pt x="204" y="63"/>
                    <a:pt x="207" y="66"/>
                  </a:cubicBezTo>
                  <a:cubicBezTo>
                    <a:pt x="213" y="71"/>
                    <a:pt x="215" y="78"/>
                    <a:pt x="213" y="86"/>
                  </a:cubicBezTo>
                  <a:cubicBezTo>
                    <a:pt x="212" y="90"/>
                    <a:pt x="210" y="94"/>
                    <a:pt x="209" y="98"/>
                  </a:cubicBezTo>
                  <a:cubicBezTo>
                    <a:pt x="206" y="104"/>
                    <a:pt x="207" y="110"/>
                    <a:pt x="209" y="116"/>
                  </a:cubicBezTo>
                  <a:cubicBezTo>
                    <a:pt x="210" y="120"/>
                    <a:pt x="212" y="124"/>
                    <a:pt x="213" y="127"/>
                  </a:cubicBezTo>
                  <a:cubicBezTo>
                    <a:pt x="215" y="135"/>
                    <a:pt x="213" y="142"/>
                    <a:pt x="207" y="148"/>
                  </a:cubicBezTo>
                  <a:cubicBezTo>
                    <a:pt x="205" y="150"/>
                    <a:pt x="202" y="152"/>
                    <a:pt x="200" y="153"/>
                  </a:cubicBezTo>
                  <a:cubicBezTo>
                    <a:pt x="190" y="159"/>
                    <a:pt x="185" y="166"/>
                    <a:pt x="182" y="177"/>
                  </a:cubicBezTo>
                  <a:cubicBezTo>
                    <a:pt x="179" y="189"/>
                    <a:pt x="173" y="198"/>
                    <a:pt x="151" y="196"/>
                  </a:cubicBezTo>
                  <a:close/>
                  <a:moveTo>
                    <a:pt x="33" y="107"/>
                  </a:moveTo>
                  <a:cubicBezTo>
                    <a:pt x="32" y="147"/>
                    <a:pt x="65" y="182"/>
                    <a:pt x="107" y="182"/>
                  </a:cubicBezTo>
                  <a:cubicBezTo>
                    <a:pt x="148" y="183"/>
                    <a:pt x="183" y="150"/>
                    <a:pt x="183" y="108"/>
                  </a:cubicBezTo>
                  <a:cubicBezTo>
                    <a:pt x="184" y="66"/>
                    <a:pt x="151" y="32"/>
                    <a:pt x="108" y="31"/>
                  </a:cubicBezTo>
                  <a:cubicBezTo>
                    <a:pt x="66" y="31"/>
                    <a:pt x="33" y="65"/>
                    <a:pt x="33" y="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5394662" y="-572831"/>
              <a:ext cx="175568" cy="217793"/>
            </a:xfrm>
            <a:custGeom>
              <a:avLst/>
              <a:gdLst/>
              <a:ahLst/>
              <a:cxnLst/>
              <a:rect l="l" t="t" r="r" b="b"/>
              <a:pathLst>
                <a:path w="111" h="138" extrusionOk="0">
                  <a:moveTo>
                    <a:pt x="56" y="138"/>
                  </a:moveTo>
                  <a:cubicBezTo>
                    <a:pt x="37" y="97"/>
                    <a:pt x="19" y="57"/>
                    <a:pt x="0" y="17"/>
                  </a:cubicBezTo>
                  <a:cubicBezTo>
                    <a:pt x="11" y="15"/>
                    <a:pt x="20" y="9"/>
                    <a:pt x="28" y="3"/>
                  </a:cubicBezTo>
                  <a:cubicBezTo>
                    <a:pt x="29" y="2"/>
                    <a:pt x="30" y="2"/>
                    <a:pt x="32" y="2"/>
                  </a:cubicBezTo>
                  <a:cubicBezTo>
                    <a:pt x="40" y="1"/>
                    <a:pt x="49" y="1"/>
                    <a:pt x="58" y="0"/>
                  </a:cubicBezTo>
                  <a:cubicBezTo>
                    <a:pt x="75" y="37"/>
                    <a:pt x="93" y="74"/>
                    <a:pt x="111" y="113"/>
                  </a:cubicBezTo>
                  <a:cubicBezTo>
                    <a:pt x="97" y="108"/>
                    <a:pt x="84" y="103"/>
                    <a:pt x="71" y="98"/>
                  </a:cubicBezTo>
                  <a:cubicBezTo>
                    <a:pt x="66" y="112"/>
                    <a:pt x="61" y="125"/>
                    <a:pt x="56" y="1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5185759" y="-572831"/>
              <a:ext cx="177790" cy="217793"/>
            </a:xfrm>
            <a:custGeom>
              <a:avLst/>
              <a:gdLst/>
              <a:ahLst/>
              <a:cxnLst/>
              <a:rect l="l" t="t" r="r" b="b"/>
              <a:pathLst>
                <a:path w="112" h="138" extrusionOk="0">
                  <a:moveTo>
                    <a:pt x="112" y="17"/>
                  </a:moveTo>
                  <a:cubicBezTo>
                    <a:pt x="93" y="57"/>
                    <a:pt x="74" y="98"/>
                    <a:pt x="55" y="138"/>
                  </a:cubicBezTo>
                  <a:cubicBezTo>
                    <a:pt x="50" y="125"/>
                    <a:pt x="45" y="112"/>
                    <a:pt x="40" y="98"/>
                  </a:cubicBezTo>
                  <a:cubicBezTo>
                    <a:pt x="27" y="103"/>
                    <a:pt x="14" y="108"/>
                    <a:pt x="0" y="113"/>
                  </a:cubicBezTo>
                  <a:cubicBezTo>
                    <a:pt x="1" y="111"/>
                    <a:pt x="2" y="109"/>
                    <a:pt x="2" y="108"/>
                  </a:cubicBezTo>
                  <a:cubicBezTo>
                    <a:pt x="19" y="73"/>
                    <a:pt x="35" y="38"/>
                    <a:pt x="52" y="3"/>
                  </a:cubicBezTo>
                  <a:cubicBezTo>
                    <a:pt x="53" y="0"/>
                    <a:pt x="54" y="0"/>
                    <a:pt x="57" y="0"/>
                  </a:cubicBezTo>
                  <a:cubicBezTo>
                    <a:pt x="63" y="1"/>
                    <a:pt x="70" y="1"/>
                    <a:pt x="77" y="2"/>
                  </a:cubicBezTo>
                  <a:cubicBezTo>
                    <a:pt x="79" y="2"/>
                    <a:pt x="82" y="2"/>
                    <a:pt x="84" y="4"/>
                  </a:cubicBezTo>
                  <a:cubicBezTo>
                    <a:pt x="92" y="9"/>
                    <a:pt x="101" y="15"/>
                    <a:pt x="112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5282431" y="-857293"/>
              <a:ext cx="188902" cy="193347"/>
            </a:xfrm>
            <a:custGeom>
              <a:avLst/>
              <a:gdLst/>
              <a:ahLst/>
              <a:cxnLst/>
              <a:rect l="l" t="t" r="r" b="b"/>
              <a:pathLst>
                <a:path w="120" h="122" extrusionOk="0">
                  <a:moveTo>
                    <a:pt x="0" y="61"/>
                  </a:moveTo>
                  <a:cubicBezTo>
                    <a:pt x="0" y="27"/>
                    <a:pt x="26" y="1"/>
                    <a:pt x="60" y="1"/>
                  </a:cubicBezTo>
                  <a:cubicBezTo>
                    <a:pt x="93" y="0"/>
                    <a:pt x="120" y="28"/>
                    <a:pt x="120" y="61"/>
                  </a:cubicBezTo>
                  <a:cubicBezTo>
                    <a:pt x="120" y="94"/>
                    <a:pt x="93" y="122"/>
                    <a:pt x="60" y="121"/>
                  </a:cubicBezTo>
                  <a:cubicBezTo>
                    <a:pt x="26" y="121"/>
                    <a:pt x="0" y="94"/>
                    <a:pt x="0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50" name="Google Shape;650;p44"/>
          <p:cNvSpPr/>
          <p:nvPr/>
        </p:nvSpPr>
        <p:spPr>
          <a:xfrm>
            <a:off x="5297997" y="225910"/>
            <a:ext cx="414086" cy="414086"/>
          </a:xfrm>
          <a:custGeom>
            <a:avLst/>
            <a:gdLst/>
            <a:ahLst/>
            <a:cxnLst/>
            <a:rect l="l" t="t" r="r" b="b"/>
            <a:pathLst>
              <a:path w="262" h="262" extrusionOk="0">
                <a:moveTo>
                  <a:pt x="131" y="0"/>
                </a:moveTo>
                <a:cubicBezTo>
                  <a:pt x="59" y="0"/>
                  <a:pt x="0" y="59"/>
                  <a:pt x="0" y="131"/>
                </a:cubicBezTo>
                <a:cubicBezTo>
                  <a:pt x="0" y="203"/>
                  <a:pt x="59" y="262"/>
                  <a:pt x="131" y="262"/>
                </a:cubicBezTo>
                <a:cubicBezTo>
                  <a:pt x="204" y="262"/>
                  <a:pt x="262" y="203"/>
                  <a:pt x="262" y="131"/>
                </a:cubicBezTo>
                <a:cubicBezTo>
                  <a:pt x="262" y="59"/>
                  <a:pt x="204" y="0"/>
                  <a:pt x="131" y="0"/>
                </a:cubicBezTo>
                <a:close/>
                <a:moveTo>
                  <a:pt x="82" y="131"/>
                </a:moveTo>
                <a:cubicBezTo>
                  <a:pt x="82" y="104"/>
                  <a:pt x="104" y="82"/>
                  <a:pt x="131" y="82"/>
                </a:cubicBezTo>
                <a:cubicBezTo>
                  <a:pt x="158" y="82"/>
                  <a:pt x="180" y="104"/>
                  <a:pt x="180" y="131"/>
                </a:cubicBezTo>
                <a:cubicBezTo>
                  <a:pt x="180" y="158"/>
                  <a:pt x="158" y="180"/>
                  <a:pt x="131" y="180"/>
                </a:cubicBezTo>
                <a:cubicBezTo>
                  <a:pt x="104" y="180"/>
                  <a:pt x="82" y="158"/>
                  <a:pt x="82" y="131"/>
                </a:cubicBezTo>
                <a:close/>
                <a:moveTo>
                  <a:pt x="237" y="175"/>
                </a:moveTo>
                <a:cubicBezTo>
                  <a:pt x="237" y="175"/>
                  <a:pt x="237" y="175"/>
                  <a:pt x="237" y="175"/>
                </a:cubicBezTo>
                <a:cubicBezTo>
                  <a:pt x="192" y="156"/>
                  <a:pt x="192" y="156"/>
                  <a:pt x="192" y="156"/>
                </a:cubicBezTo>
                <a:cubicBezTo>
                  <a:pt x="195" y="148"/>
                  <a:pt x="197" y="140"/>
                  <a:pt x="197" y="131"/>
                </a:cubicBezTo>
                <a:cubicBezTo>
                  <a:pt x="197" y="122"/>
                  <a:pt x="195" y="114"/>
                  <a:pt x="192" y="106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43" y="101"/>
                  <a:pt x="246" y="115"/>
                  <a:pt x="246" y="131"/>
                </a:cubicBezTo>
                <a:cubicBezTo>
                  <a:pt x="246" y="147"/>
                  <a:pt x="243" y="161"/>
                  <a:pt x="237" y="175"/>
                </a:cubicBezTo>
                <a:close/>
                <a:moveTo>
                  <a:pt x="175" y="25"/>
                </a:moveTo>
                <a:cubicBezTo>
                  <a:pt x="175" y="25"/>
                  <a:pt x="175" y="25"/>
                  <a:pt x="175" y="25"/>
                </a:cubicBezTo>
                <a:cubicBezTo>
                  <a:pt x="175" y="25"/>
                  <a:pt x="175" y="25"/>
                  <a:pt x="175" y="25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49" y="67"/>
                  <a:pt x="140" y="66"/>
                  <a:pt x="131" y="66"/>
                </a:cubicBezTo>
                <a:cubicBezTo>
                  <a:pt x="122" y="66"/>
                  <a:pt x="114" y="67"/>
                  <a:pt x="106" y="70"/>
                </a:cubicBezTo>
                <a:cubicBezTo>
                  <a:pt x="87" y="25"/>
                  <a:pt x="87" y="25"/>
                  <a:pt x="87" y="25"/>
                </a:cubicBezTo>
                <a:cubicBezTo>
                  <a:pt x="101" y="20"/>
                  <a:pt x="116" y="16"/>
                  <a:pt x="131" y="16"/>
                </a:cubicBezTo>
                <a:cubicBezTo>
                  <a:pt x="147" y="16"/>
                  <a:pt x="162" y="20"/>
                  <a:pt x="175" y="25"/>
                </a:cubicBezTo>
                <a:close/>
                <a:moveTo>
                  <a:pt x="25" y="87"/>
                </a:moveTo>
                <a:cubicBezTo>
                  <a:pt x="71" y="106"/>
                  <a:pt x="71" y="106"/>
                  <a:pt x="71" y="106"/>
                </a:cubicBezTo>
                <a:cubicBezTo>
                  <a:pt x="68" y="114"/>
                  <a:pt x="66" y="122"/>
                  <a:pt x="66" y="131"/>
                </a:cubicBezTo>
                <a:cubicBezTo>
                  <a:pt x="66" y="140"/>
                  <a:pt x="68" y="148"/>
                  <a:pt x="71" y="156"/>
                </a:cubicBezTo>
                <a:cubicBezTo>
                  <a:pt x="25" y="175"/>
                  <a:pt x="25" y="175"/>
                  <a:pt x="25" y="175"/>
                </a:cubicBezTo>
                <a:cubicBezTo>
                  <a:pt x="20" y="161"/>
                  <a:pt x="17" y="147"/>
                  <a:pt x="17" y="131"/>
                </a:cubicBezTo>
                <a:cubicBezTo>
                  <a:pt x="17" y="115"/>
                  <a:pt x="20" y="101"/>
                  <a:pt x="25" y="87"/>
                </a:cubicBezTo>
                <a:close/>
                <a:moveTo>
                  <a:pt x="87" y="237"/>
                </a:moveTo>
                <a:cubicBezTo>
                  <a:pt x="106" y="192"/>
                  <a:pt x="106" y="192"/>
                  <a:pt x="106" y="192"/>
                </a:cubicBezTo>
                <a:cubicBezTo>
                  <a:pt x="114" y="195"/>
                  <a:pt x="122" y="196"/>
                  <a:pt x="131" y="196"/>
                </a:cubicBezTo>
                <a:cubicBezTo>
                  <a:pt x="140" y="196"/>
                  <a:pt x="149" y="195"/>
                  <a:pt x="156" y="192"/>
                </a:cubicBezTo>
                <a:cubicBezTo>
                  <a:pt x="175" y="237"/>
                  <a:pt x="175" y="237"/>
                  <a:pt x="175" y="237"/>
                </a:cubicBezTo>
                <a:cubicBezTo>
                  <a:pt x="162" y="242"/>
                  <a:pt x="147" y="246"/>
                  <a:pt x="131" y="246"/>
                </a:cubicBezTo>
                <a:cubicBezTo>
                  <a:pt x="116" y="246"/>
                  <a:pt x="101" y="242"/>
                  <a:pt x="87" y="23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51" name="Google Shape;651;p44"/>
          <p:cNvGrpSpPr/>
          <p:nvPr/>
        </p:nvGrpSpPr>
        <p:grpSpPr>
          <a:xfrm>
            <a:off x="1556265" y="1937638"/>
            <a:ext cx="364628" cy="403324"/>
            <a:chOff x="2544763" y="6078538"/>
            <a:chExt cx="388937" cy="430212"/>
          </a:xfrm>
        </p:grpSpPr>
        <p:sp>
          <p:nvSpPr>
            <p:cNvPr id="652" name="Google Shape;652;p44"/>
            <p:cNvSpPr/>
            <p:nvPr/>
          </p:nvSpPr>
          <p:spPr>
            <a:xfrm>
              <a:off x="2555875" y="6078538"/>
              <a:ext cx="374650" cy="185737"/>
            </a:xfrm>
            <a:custGeom>
              <a:avLst/>
              <a:gdLst/>
              <a:ahLst/>
              <a:cxnLst/>
              <a:rect l="l" t="t" r="r" b="b"/>
              <a:pathLst>
                <a:path w="236" h="117" extrusionOk="0">
                  <a:moveTo>
                    <a:pt x="0" y="52"/>
                  </a:moveTo>
                  <a:lnTo>
                    <a:pt x="117" y="117"/>
                  </a:lnTo>
                  <a:lnTo>
                    <a:pt x="236" y="53"/>
                  </a:lnTo>
                  <a:lnTo>
                    <a:pt x="114" y="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2544763" y="6188075"/>
              <a:ext cx="180975" cy="320675"/>
            </a:xfrm>
            <a:custGeom>
              <a:avLst/>
              <a:gdLst/>
              <a:ahLst/>
              <a:cxnLst/>
              <a:rect l="l" t="t" r="r" b="b"/>
              <a:pathLst>
                <a:path w="114" h="202" extrusionOk="0">
                  <a:moveTo>
                    <a:pt x="0" y="0"/>
                  </a:moveTo>
                  <a:lnTo>
                    <a:pt x="0" y="144"/>
                  </a:lnTo>
                  <a:lnTo>
                    <a:pt x="114" y="202"/>
                  </a:lnTo>
                  <a:lnTo>
                    <a:pt x="114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2762250" y="6188075"/>
              <a:ext cx="171450" cy="320675"/>
            </a:xfrm>
            <a:custGeom>
              <a:avLst/>
              <a:gdLst/>
              <a:ahLst/>
              <a:cxnLst/>
              <a:rect l="l" t="t" r="r" b="b"/>
              <a:pathLst>
                <a:path w="108" h="202" extrusionOk="0">
                  <a:moveTo>
                    <a:pt x="0" y="202"/>
                  </a:moveTo>
                  <a:lnTo>
                    <a:pt x="108" y="144"/>
                  </a:lnTo>
                  <a:lnTo>
                    <a:pt x="108" y="0"/>
                  </a:lnTo>
                  <a:lnTo>
                    <a:pt x="0" y="59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55" name="Google Shape;655;p44"/>
          <p:cNvGrpSpPr/>
          <p:nvPr/>
        </p:nvGrpSpPr>
        <p:grpSpPr>
          <a:xfrm>
            <a:off x="6244248" y="2700136"/>
            <a:ext cx="416525" cy="418800"/>
            <a:chOff x="8317317" y="2029536"/>
            <a:chExt cx="555366" cy="558400"/>
          </a:xfrm>
        </p:grpSpPr>
        <p:sp>
          <p:nvSpPr>
            <p:cNvPr id="656" name="Google Shape;656;p44"/>
            <p:cNvSpPr/>
            <p:nvPr/>
          </p:nvSpPr>
          <p:spPr>
            <a:xfrm>
              <a:off x="8317317" y="2029536"/>
              <a:ext cx="555366" cy="558400"/>
            </a:xfrm>
            <a:custGeom>
              <a:avLst/>
              <a:gdLst/>
              <a:ahLst/>
              <a:cxnLst/>
              <a:rect l="l" t="t" r="r" b="b"/>
              <a:pathLst>
                <a:path w="256" h="258" extrusionOk="0">
                  <a:moveTo>
                    <a:pt x="0" y="129"/>
                  </a:moveTo>
                  <a:cubicBezTo>
                    <a:pt x="0" y="57"/>
                    <a:pt x="59" y="0"/>
                    <a:pt x="131" y="1"/>
                  </a:cubicBezTo>
                  <a:cubicBezTo>
                    <a:pt x="200" y="3"/>
                    <a:pt x="256" y="61"/>
                    <a:pt x="255" y="130"/>
                  </a:cubicBezTo>
                  <a:cubicBezTo>
                    <a:pt x="255" y="200"/>
                    <a:pt x="197" y="258"/>
                    <a:pt x="124" y="257"/>
                  </a:cubicBezTo>
                  <a:cubicBezTo>
                    <a:pt x="56" y="255"/>
                    <a:pt x="0" y="199"/>
                    <a:pt x="0" y="129"/>
                  </a:cubicBezTo>
                  <a:close/>
                  <a:moveTo>
                    <a:pt x="230" y="129"/>
                  </a:moveTo>
                  <a:cubicBezTo>
                    <a:pt x="230" y="72"/>
                    <a:pt x="185" y="26"/>
                    <a:pt x="128" y="26"/>
                  </a:cubicBezTo>
                  <a:cubicBezTo>
                    <a:pt x="71" y="26"/>
                    <a:pt x="25" y="72"/>
                    <a:pt x="25" y="129"/>
                  </a:cubicBezTo>
                  <a:cubicBezTo>
                    <a:pt x="25" y="185"/>
                    <a:pt x="71" y="232"/>
                    <a:pt x="127" y="232"/>
                  </a:cubicBezTo>
                  <a:cubicBezTo>
                    <a:pt x="184" y="232"/>
                    <a:pt x="230" y="186"/>
                    <a:pt x="230" y="1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8426570" y="2138788"/>
              <a:ext cx="336862" cy="336861"/>
            </a:xfrm>
            <a:custGeom>
              <a:avLst/>
              <a:gdLst/>
              <a:ahLst/>
              <a:cxnLst/>
              <a:rect l="l" t="t" r="r" b="b"/>
              <a:pathLst>
                <a:path w="155" h="155" extrusionOk="0">
                  <a:moveTo>
                    <a:pt x="0" y="78"/>
                  </a:moveTo>
                  <a:cubicBezTo>
                    <a:pt x="1" y="35"/>
                    <a:pt x="35" y="0"/>
                    <a:pt x="78" y="1"/>
                  </a:cubicBezTo>
                  <a:cubicBezTo>
                    <a:pt x="121" y="1"/>
                    <a:pt x="155" y="36"/>
                    <a:pt x="155" y="78"/>
                  </a:cubicBezTo>
                  <a:cubicBezTo>
                    <a:pt x="155" y="120"/>
                    <a:pt x="121" y="155"/>
                    <a:pt x="77" y="155"/>
                  </a:cubicBezTo>
                  <a:cubicBezTo>
                    <a:pt x="35" y="155"/>
                    <a:pt x="0" y="120"/>
                    <a:pt x="0" y="78"/>
                  </a:cubicBezTo>
                  <a:close/>
                  <a:moveTo>
                    <a:pt x="25" y="78"/>
                  </a:moveTo>
                  <a:cubicBezTo>
                    <a:pt x="25" y="107"/>
                    <a:pt x="49" y="130"/>
                    <a:pt x="77" y="131"/>
                  </a:cubicBezTo>
                  <a:cubicBezTo>
                    <a:pt x="106" y="131"/>
                    <a:pt x="130" y="107"/>
                    <a:pt x="130" y="78"/>
                  </a:cubicBezTo>
                  <a:cubicBezTo>
                    <a:pt x="130" y="49"/>
                    <a:pt x="107" y="26"/>
                    <a:pt x="78" y="25"/>
                  </a:cubicBezTo>
                  <a:cubicBezTo>
                    <a:pt x="49" y="25"/>
                    <a:pt x="25" y="49"/>
                    <a:pt x="25" y="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8535823" y="2248040"/>
              <a:ext cx="118357" cy="115322"/>
            </a:xfrm>
            <a:custGeom>
              <a:avLst/>
              <a:gdLst/>
              <a:ahLst/>
              <a:cxnLst/>
              <a:rect l="l" t="t" r="r" b="b"/>
              <a:pathLst>
                <a:path w="55" h="54" extrusionOk="0">
                  <a:moveTo>
                    <a:pt x="28" y="54"/>
                  </a:moveTo>
                  <a:cubicBezTo>
                    <a:pt x="13" y="54"/>
                    <a:pt x="0" y="42"/>
                    <a:pt x="0" y="27"/>
                  </a:cubicBezTo>
                  <a:cubicBezTo>
                    <a:pt x="0" y="12"/>
                    <a:pt x="13" y="0"/>
                    <a:pt x="27" y="0"/>
                  </a:cubicBezTo>
                  <a:cubicBezTo>
                    <a:pt x="43" y="0"/>
                    <a:pt x="55" y="12"/>
                    <a:pt x="55" y="27"/>
                  </a:cubicBezTo>
                  <a:cubicBezTo>
                    <a:pt x="55" y="42"/>
                    <a:pt x="43" y="54"/>
                    <a:pt x="28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59" name="Google Shape;659;p44"/>
          <p:cNvGrpSpPr/>
          <p:nvPr/>
        </p:nvGrpSpPr>
        <p:grpSpPr>
          <a:xfrm>
            <a:off x="599222" y="2733175"/>
            <a:ext cx="407194" cy="352723"/>
            <a:chOff x="800072" y="2055222"/>
            <a:chExt cx="542925" cy="470297"/>
          </a:xfrm>
        </p:grpSpPr>
        <p:sp>
          <p:nvSpPr>
            <p:cNvPr id="660" name="Google Shape;660;p44"/>
            <p:cNvSpPr/>
            <p:nvPr/>
          </p:nvSpPr>
          <p:spPr>
            <a:xfrm>
              <a:off x="800072" y="2055222"/>
              <a:ext cx="542925" cy="253603"/>
            </a:xfrm>
            <a:custGeom>
              <a:avLst/>
              <a:gdLst/>
              <a:ahLst/>
              <a:cxnLst/>
              <a:rect l="l" t="t" r="r" b="b"/>
              <a:pathLst>
                <a:path w="193" h="90" extrusionOk="0">
                  <a:moveTo>
                    <a:pt x="167" y="47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3"/>
                    <a:pt x="165" y="11"/>
                    <a:pt x="162" y="11"/>
                  </a:cubicBezTo>
                  <a:cubicBezTo>
                    <a:pt x="139" y="11"/>
                    <a:pt x="139" y="11"/>
                    <a:pt x="139" y="11"/>
                  </a:cubicBezTo>
                  <a:cubicBezTo>
                    <a:pt x="136" y="11"/>
                    <a:pt x="134" y="13"/>
                    <a:pt x="134" y="16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101" y="0"/>
                    <a:pt x="98" y="0"/>
                    <a:pt x="96" y="0"/>
                  </a:cubicBezTo>
                  <a:cubicBezTo>
                    <a:pt x="94" y="0"/>
                    <a:pt x="92" y="0"/>
                    <a:pt x="9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3" y="66"/>
                    <a:pt x="193" y="66"/>
                    <a:pt x="193" y="66"/>
                  </a:cubicBezTo>
                  <a:lnTo>
                    <a:pt x="167" y="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841744" y="2094513"/>
              <a:ext cx="458391" cy="431006"/>
            </a:xfrm>
            <a:custGeom>
              <a:avLst/>
              <a:gdLst/>
              <a:ahLst/>
              <a:cxnLst/>
              <a:rect l="l" t="t" r="r" b="b"/>
              <a:pathLst>
                <a:path w="163" h="153" extrusionOk="0">
                  <a:moveTo>
                    <a:pt x="163" y="56"/>
                  </a:moveTo>
                  <a:cubicBezTo>
                    <a:pt x="85" y="1"/>
                    <a:pt x="85" y="1"/>
                    <a:pt x="85" y="1"/>
                  </a:cubicBezTo>
                  <a:cubicBezTo>
                    <a:pt x="84" y="0"/>
                    <a:pt x="83" y="0"/>
                    <a:pt x="82" y="0"/>
                  </a:cubicBezTo>
                  <a:cubicBezTo>
                    <a:pt x="80" y="0"/>
                    <a:pt x="79" y="0"/>
                    <a:pt x="78" y="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2" y="153"/>
                    <a:pt x="5" y="153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61" y="153"/>
                    <a:pt x="163" y="151"/>
                    <a:pt x="163" y="149"/>
                  </a:cubicBezTo>
                  <a:lnTo>
                    <a:pt x="163" y="56"/>
                  </a:lnTo>
                  <a:close/>
                  <a:moveTo>
                    <a:pt x="13" y="141"/>
                  </a:moveTo>
                  <a:cubicBezTo>
                    <a:pt x="13" y="63"/>
                    <a:pt x="13" y="63"/>
                    <a:pt x="13" y="63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50" y="141"/>
                    <a:pt x="150" y="141"/>
                    <a:pt x="150" y="141"/>
                  </a:cubicBezTo>
                  <a:lnTo>
                    <a:pt x="13" y="1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938185" y="2308825"/>
              <a:ext cx="109538" cy="19169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1097728" y="2308825"/>
              <a:ext cx="113110" cy="1119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4" name="Google Shape;664;p44"/>
          <p:cNvGrpSpPr/>
          <p:nvPr/>
        </p:nvGrpSpPr>
        <p:grpSpPr>
          <a:xfrm>
            <a:off x="5307745" y="3684902"/>
            <a:ext cx="406300" cy="323254"/>
            <a:chOff x="7230825" y="5801578"/>
            <a:chExt cx="541734" cy="431006"/>
          </a:xfrm>
        </p:grpSpPr>
        <p:sp>
          <p:nvSpPr>
            <p:cNvPr id="665" name="Google Shape;665;p44"/>
            <p:cNvSpPr/>
            <p:nvPr/>
          </p:nvSpPr>
          <p:spPr>
            <a:xfrm>
              <a:off x="7629684" y="5908734"/>
              <a:ext cx="142875" cy="323850"/>
            </a:xfrm>
            <a:custGeom>
              <a:avLst/>
              <a:gdLst/>
              <a:ahLst/>
              <a:cxnLst/>
              <a:rect l="l" t="t" r="r" b="b"/>
              <a:pathLst>
                <a:path w="51" h="115" extrusionOk="0">
                  <a:moveTo>
                    <a:pt x="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5"/>
                    <a:pt x="46" y="0"/>
                    <a:pt x="40" y="0"/>
                  </a:cubicBezTo>
                  <a:close/>
                  <a:moveTo>
                    <a:pt x="34" y="91"/>
                  </a:moveTo>
                  <a:cubicBezTo>
                    <a:pt x="16" y="91"/>
                    <a:pt x="16" y="91"/>
                    <a:pt x="16" y="91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34" y="74"/>
                    <a:pt x="34" y="74"/>
                    <a:pt x="34" y="74"/>
                  </a:cubicBezTo>
                  <a:lnTo>
                    <a:pt x="34" y="91"/>
                  </a:lnTo>
                  <a:close/>
                  <a:moveTo>
                    <a:pt x="34" y="62"/>
                  </a:moveTo>
                  <a:cubicBezTo>
                    <a:pt x="16" y="62"/>
                    <a:pt x="16" y="62"/>
                    <a:pt x="16" y="62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34" y="45"/>
                    <a:pt x="34" y="45"/>
                    <a:pt x="34" y="45"/>
                  </a:cubicBezTo>
                  <a:lnTo>
                    <a:pt x="34" y="62"/>
                  </a:lnTo>
                  <a:close/>
                  <a:moveTo>
                    <a:pt x="34" y="35"/>
                  </a:moveTo>
                  <a:cubicBezTo>
                    <a:pt x="16" y="35"/>
                    <a:pt x="16" y="35"/>
                    <a:pt x="16" y="35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7387988" y="5801578"/>
              <a:ext cx="227410" cy="431006"/>
            </a:xfrm>
            <a:custGeom>
              <a:avLst/>
              <a:gdLst/>
              <a:ahLst/>
              <a:cxnLst/>
              <a:rect l="l" t="t" r="r" b="b"/>
              <a:pathLst>
                <a:path w="81" h="153" extrusionOk="0">
                  <a:moveTo>
                    <a:pt x="7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30" y="117"/>
                    <a:pt x="30" y="117"/>
                    <a:pt x="30" y="117"/>
                  </a:cubicBezTo>
                  <a:cubicBezTo>
                    <a:pt x="51" y="117"/>
                    <a:pt x="51" y="117"/>
                    <a:pt x="51" y="117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1" y="5"/>
                    <a:pt x="76" y="0"/>
                    <a:pt x="71" y="0"/>
                  </a:cubicBezTo>
                  <a:close/>
                  <a:moveTo>
                    <a:pt x="34" y="97"/>
                  </a:moveTo>
                  <a:cubicBezTo>
                    <a:pt x="17" y="97"/>
                    <a:pt x="17" y="97"/>
                    <a:pt x="17" y="97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34" y="80"/>
                    <a:pt x="34" y="80"/>
                    <a:pt x="34" y="80"/>
                  </a:cubicBezTo>
                  <a:lnTo>
                    <a:pt x="34" y="97"/>
                  </a:lnTo>
                  <a:close/>
                  <a:moveTo>
                    <a:pt x="34" y="68"/>
                  </a:moveTo>
                  <a:cubicBezTo>
                    <a:pt x="17" y="68"/>
                    <a:pt x="17" y="68"/>
                    <a:pt x="17" y="68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34" y="52"/>
                    <a:pt x="34" y="52"/>
                    <a:pt x="34" y="52"/>
                  </a:cubicBezTo>
                  <a:lnTo>
                    <a:pt x="34" y="68"/>
                  </a:lnTo>
                  <a:close/>
                  <a:moveTo>
                    <a:pt x="34" y="41"/>
                  </a:moveTo>
                  <a:cubicBezTo>
                    <a:pt x="17" y="41"/>
                    <a:pt x="17" y="41"/>
                    <a:pt x="17" y="41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34" y="24"/>
                    <a:pt x="34" y="24"/>
                    <a:pt x="34" y="24"/>
                  </a:cubicBezTo>
                  <a:lnTo>
                    <a:pt x="34" y="41"/>
                  </a:lnTo>
                  <a:close/>
                  <a:moveTo>
                    <a:pt x="64" y="97"/>
                  </a:moveTo>
                  <a:cubicBezTo>
                    <a:pt x="47" y="97"/>
                    <a:pt x="47" y="97"/>
                    <a:pt x="47" y="97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64" y="80"/>
                    <a:pt x="64" y="80"/>
                    <a:pt x="64" y="80"/>
                  </a:cubicBezTo>
                  <a:lnTo>
                    <a:pt x="64" y="97"/>
                  </a:lnTo>
                  <a:close/>
                  <a:moveTo>
                    <a:pt x="64" y="69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64" y="52"/>
                    <a:pt x="64" y="52"/>
                    <a:pt x="64" y="52"/>
                  </a:cubicBezTo>
                  <a:lnTo>
                    <a:pt x="64" y="69"/>
                  </a:lnTo>
                  <a:close/>
                  <a:moveTo>
                    <a:pt x="64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64" y="24"/>
                    <a:pt x="64" y="24"/>
                    <a:pt x="64" y="24"/>
                  </a:cubicBezTo>
                  <a:lnTo>
                    <a:pt x="64" y="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7230825" y="5908734"/>
              <a:ext cx="142875" cy="323850"/>
            </a:xfrm>
            <a:custGeom>
              <a:avLst/>
              <a:gdLst/>
              <a:ahLst/>
              <a:cxnLst/>
              <a:rect l="l" t="t" r="r" b="b"/>
              <a:pathLst>
                <a:path w="51" h="115" extrusionOk="0">
                  <a:moveTo>
                    <a:pt x="10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10" y="0"/>
                  </a:lnTo>
                  <a:close/>
                  <a:moveTo>
                    <a:pt x="34" y="91"/>
                  </a:moveTo>
                  <a:cubicBezTo>
                    <a:pt x="17" y="91"/>
                    <a:pt x="17" y="91"/>
                    <a:pt x="17" y="91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34" y="74"/>
                    <a:pt x="34" y="74"/>
                    <a:pt x="34" y="74"/>
                  </a:cubicBezTo>
                  <a:lnTo>
                    <a:pt x="34" y="91"/>
                  </a:lnTo>
                  <a:close/>
                  <a:moveTo>
                    <a:pt x="34" y="62"/>
                  </a:moveTo>
                  <a:cubicBezTo>
                    <a:pt x="17" y="62"/>
                    <a:pt x="17" y="62"/>
                    <a:pt x="17" y="62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34" y="45"/>
                    <a:pt x="34" y="45"/>
                    <a:pt x="34" y="45"/>
                  </a:cubicBezTo>
                  <a:lnTo>
                    <a:pt x="34" y="62"/>
                  </a:lnTo>
                  <a:close/>
                  <a:moveTo>
                    <a:pt x="34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7295119" y="5869444"/>
              <a:ext cx="78581" cy="27385"/>
            </a:xfrm>
            <a:custGeom>
              <a:avLst/>
              <a:gdLst/>
              <a:ahLst/>
              <a:cxnLst/>
              <a:rect l="l" t="t" r="r" b="b"/>
              <a:pathLst>
                <a:path w="28" h="10" extrusionOk="0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7629684" y="5869444"/>
              <a:ext cx="78581" cy="27385"/>
            </a:xfrm>
            <a:custGeom>
              <a:avLst/>
              <a:gdLst/>
              <a:ahLst/>
              <a:cxnLst/>
              <a:rect l="l" t="t" r="r" b="b"/>
              <a:pathLst>
                <a:path w="28" h="10" extrusionOk="0">
                  <a:moveTo>
                    <a:pt x="18" y="0"/>
                  </a:moveTo>
                  <a:cubicBezTo>
                    <a:pt x="23" y="0"/>
                    <a:pt x="28" y="5"/>
                    <a:pt x="2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70" name="Google Shape;670;p44"/>
          <p:cNvGrpSpPr/>
          <p:nvPr/>
        </p:nvGrpSpPr>
        <p:grpSpPr>
          <a:xfrm>
            <a:off x="1540838" y="2732281"/>
            <a:ext cx="407194" cy="354509"/>
            <a:chOff x="6408738" y="6057900"/>
            <a:chExt cx="723900" cy="630238"/>
          </a:xfrm>
        </p:grpSpPr>
        <p:sp>
          <p:nvSpPr>
            <p:cNvPr id="671" name="Google Shape;671;p44"/>
            <p:cNvSpPr/>
            <p:nvPr/>
          </p:nvSpPr>
          <p:spPr>
            <a:xfrm>
              <a:off x="6408738" y="6057900"/>
              <a:ext cx="723900" cy="352425"/>
            </a:xfrm>
            <a:custGeom>
              <a:avLst/>
              <a:gdLst/>
              <a:ahLst/>
              <a:cxnLst/>
              <a:rect l="l" t="t" r="r" b="b"/>
              <a:pathLst>
                <a:path w="193" h="94" extrusionOk="0">
                  <a:moveTo>
                    <a:pt x="193" y="67"/>
                  </a:moveTo>
                  <a:cubicBezTo>
                    <a:pt x="193" y="66"/>
                    <a:pt x="193" y="65"/>
                    <a:pt x="192" y="65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2" y="1"/>
                    <a:pt x="100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4" y="0"/>
                    <a:pt x="91" y="1"/>
                    <a:pt x="89" y="2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1" y="65"/>
                    <a:pt x="0" y="66"/>
                    <a:pt x="0" y="67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2"/>
                    <a:pt x="2" y="94"/>
                    <a:pt x="4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9" y="94"/>
                    <a:pt x="20" y="94"/>
                    <a:pt x="20" y="93"/>
                  </a:cubicBezTo>
                  <a:cubicBezTo>
                    <a:pt x="21" y="92"/>
                    <a:pt x="21" y="92"/>
                    <a:pt x="21" y="91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91"/>
                    <a:pt x="171" y="91"/>
                    <a:pt x="171" y="91"/>
                  </a:cubicBezTo>
                  <a:cubicBezTo>
                    <a:pt x="171" y="92"/>
                    <a:pt x="173" y="94"/>
                    <a:pt x="175" y="94"/>
                  </a:cubicBezTo>
                  <a:cubicBezTo>
                    <a:pt x="175" y="94"/>
                    <a:pt x="175" y="94"/>
                    <a:pt x="175" y="94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192" y="94"/>
                    <a:pt x="193" y="92"/>
                    <a:pt x="193" y="91"/>
                  </a:cubicBezTo>
                  <a:lnTo>
                    <a:pt x="193" y="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6911976" y="6084888"/>
              <a:ext cx="119063" cy="123825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2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6507163" y="6189663"/>
              <a:ext cx="528638" cy="498475"/>
            </a:xfrm>
            <a:custGeom>
              <a:avLst/>
              <a:gdLst/>
              <a:ahLst/>
              <a:cxnLst/>
              <a:rect l="l" t="t" r="r" b="b"/>
              <a:pathLst>
                <a:path w="141" h="133" extrusionOk="0">
                  <a:moveTo>
                    <a:pt x="141" y="48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0"/>
                    <a:pt x="72" y="0"/>
                    <a:pt x="71" y="0"/>
                  </a:cubicBezTo>
                  <a:cubicBezTo>
                    <a:pt x="70" y="0"/>
                    <a:pt x="68" y="0"/>
                    <a:pt x="67" y="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1"/>
                    <a:pt x="2" y="133"/>
                    <a:pt x="4" y="133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39" y="133"/>
                    <a:pt x="141" y="131"/>
                    <a:pt x="141" y="129"/>
                  </a:cubicBezTo>
                  <a:lnTo>
                    <a:pt x="141" y="48"/>
                  </a:lnTo>
                  <a:close/>
                  <a:moveTo>
                    <a:pt x="116" y="100"/>
                  </a:moveTo>
                  <a:cubicBezTo>
                    <a:pt x="82" y="100"/>
                    <a:pt x="82" y="100"/>
                    <a:pt x="82" y="100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116" y="66"/>
                    <a:pt x="116" y="66"/>
                    <a:pt x="116" y="66"/>
                  </a:cubicBezTo>
                  <a:lnTo>
                    <a:pt x="116" y="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74" name="Google Shape;674;p44"/>
          <p:cNvGrpSpPr/>
          <p:nvPr/>
        </p:nvGrpSpPr>
        <p:grpSpPr>
          <a:xfrm>
            <a:off x="598775" y="3642933"/>
            <a:ext cx="408088" cy="407194"/>
            <a:chOff x="1050104" y="6085860"/>
            <a:chExt cx="544117" cy="542925"/>
          </a:xfrm>
        </p:grpSpPr>
        <p:sp>
          <p:nvSpPr>
            <p:cNvPr id="675" name="Google Shape;675;p44"/>
            <p:cNvSpPr/>
            <p:nvPr/>
          </p:nvSpPr>
          <p:spPr>
            <a:xfrm>
              <a:off x="1312042" y="6085860"/>
              <a:ext cx="282179" cy="280988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75" y="25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2" y="90"/>
                    <a:pt x="0" y="97"/>
                    <a:pt x="2" y="98"/>
                  </a:cubicBezTo>
                  <a:cubicBezTo>
                    <a:pt x="4" y="100"/>
                    <a:pt x="10" y="99"/>
                    <a:pt x="12" y="97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75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1247748" y="6279932"/>
              <a:ext cx="152400" cy="154781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28" y="40"/>
                  </a:moveTo>
                  <a:cubicBezTo>
                    <a:pt x="23" y="40"/>
                    <a:pt x="20" y="38"/>
                    <a:pt x="18" y="36"/>
                  </a:cubicBezTo>
                  <a:cubicBezTo>
                    <a:pt x="16" y="34"/>
                    <a:pt x="13" y="30"/>
                    <a:pt x="15" y="23"/>
                  </a:cubicBezTo>
                  <a:cubicBezTo>
                    <a:pt x="15" y="20"/>
                    <a:pt x="16" y="16"/>
                    <a:pt x="19" y="1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28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4" y="42"/>
                    <a:pt x="54" y="27"/>
                  </a:cubicBezTo>
                  <a:cubicBezTo>
                    <a:pt x="54" y="26"/>
                    <a:pt x="54" y="25"/>
                    <a:pt x="53" y="23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8" y="38"/>
                    <a:pt x="32" y="40"/>
                    <a:pt x="28" y="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1154879" y="6187064"/>
              <a:ext cx="338138" cy="340519"/>
            </a:xfrm>
            <a:custGeom>
              <a:avLst/>
              <a:gdLst/>
              <a:ahLst/>
              <a:cxnLst/>
              <a:rect l="l" t="t" r="r" b="b"/>
              <a:pathLst>
                <a:path w="120" h="121" extrusionOk="0">
                  <a:moveTo>
                    <a:pt x="97" y="60"/>
                  </a:moveTo>
                  <a:cubicBezTo>
                    <a:pt x="97" y="81"/>
                    <a:pt x="81" y="98"/>
                    <a:pt x="60" y="98"/>
                  </a:cubicBezTo>
                  <a:cubicBezTo>
                    <a:pt x="39" y="98"/>
                    <a:pt x="22" y="81"/>
                    <a:pt x="22" y="60"/>
                  </a:cubicBezTo>
                  <a:cubicBezTo>
                    <a:pt x="22" y="40"/>
                    <a:pt x="39" y="23"/>
                    <a:pt x="60" y="23"/>
                  </a:cubicBezTo>
                  <a:cubicBezTo>
                    <a:pt x="64" y="23"/>
                    <a:pt x="69" y="24"/>
                    <a:pt x="73" y="25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1" y="3"/>
                    <a:pt x="71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3" y="121"/>
                    <a:pt x="120" y="94"/>
                    <a:pt x="120" y="60"/>
                  </a:cubicBezTo>
                  <a:cubicBezTo>
                    <a:pt x="120" y="50"/>
                    <a:pt x="117" y="39"/>
                    <a:pt x="112" y="31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7" y="52"/>
                    <a:pt x="97" y="56"/>
                    <a:pt x="97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1050104" y="6085860"/>
              <a:ext cx="544116" cy="542925"/>
            </a:xfrm>
            <a:custGeom>
              <a:avLst/>
              <a:gdLst/>
              <a:ahLst/>
              <a:cxnLst/>
              <a:rect l="l" t="t" r="r" b="b"/>
              <a:pathLst>
                <a:path w="193" h="193" extrusionOk="0">
                  <a:moveTo>
                    <a:pt x="167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65" y="72"/>
                    <a:pt x="168" y="84"/>
                    <a:pt x="168" y="96"/>
                  </a:cubicBezTo>
                  <a:cubicBezTo>
                    <a:pt x="168" y="136"/>
                    <a:pt x="136" y="168"/>
                    <a:pt x="97" y="168"/>
                  </a:cubicBezTo>
                  <a:cubicBezTo>
                    <a:pt x="57" y="168"/>
                    <a:pt x="25" y="136"/>
                    <a:pt x="25" y="96"/>
                  </a:cubicBezTo>
                  <a:cubicBezTo>
                    <a:pt x="25" y="57"/>
                    <a:pt x="57" y="25"/>
                    <a:pt x="97" y="25"/>
                  </a:cubicBezTo>
                  <a:cubicBezTo>
                    <a:pt x="110" y="25"/>
                    <a:pt x="122" y="28"/>
                    <a:pt x="132" y="34"/>
                  </a:cubicBezTo>
                  <a:cubicBezTo>
                    <a:pt x="132" y="26"/>
                    <a:pt x="132" y="26"/>
                    <a:pt x="132" y="26"/>
                  </a:cubicBezTo>
                  <a:cubicBezTo>
                    <a:pt x="132" y="23"/>
                    <a:pt x="133" y="21"/>
                    <a:pt x="135" y="19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29" y="4"/>
                    <a:pt x="113" y="0"/>
                    <a:pt x="97" y="0"/>
                  </a:cubicBezTo>
                  <a:cubicBezTo>
                    <a:pt x="44" y="0"/>
                    <a:pt x="0" y="43"/>
                    <a:pt x="0" y="96"/>
                  </a:cubicBezTo>
                  <a:cubicBezTo>
                    <a:pt x="0" y="150"/>
                    <a:pt x="44" y="193"/>
                    <a:pt x="97" y="193"/>
                  </a:cubicBezTo>
                  <a:cubicBezTo>
                    <a:pt x="150" y="193"/>
                    <a:pt x="193" y="150"/>
                    <a:pt x="193" y="96"/>
                  </a:cubicBezTo>
                  <a:cubicBezTo>
                    <a:pt x="193" y="80"/>
                    <a:pt x="189" y="64"/>
                    <a:pt x="182" y="51"/>
                  </a:cubicBezTo>
                  <a:cubicBezTo>
                    <a:pt x="174" y="58"/>
                    <a:pt x="174" y="58"/>
                    <a:pt x="174" y="58"/>
                  </a:cubicBezTo>
                  <a:cubicBezTo>
                    <a:pt x="172" y="60"/>
                    <a:pt x="170" y="61"/>
                    <a:pt x="167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79" name="Google Shape;679;p44"/>
          <p:cNvSpPr/>
          <p:nvPr/>
        </p:nvSpPr>
        <p:spPr>
          <a:xfrm>
            <a:off x="1534981" y="4377221"/>
            <a:ext cx="407194" cy="407194"/>
          </a:xfrm>
          <a:custGeom>
            <a:avLst/>
            <a:gdLst/>
            <a:ahLst/>
            <a:cxnLst/>
            <a:rect l="l" t="t" r="r" b="b"/>
            <a:pathLst>
              <a:path w="193" h="193" extrusionOk="0">
                <a:moveTo>
                  <a:pt x="96" y="0"/>
                </a:moveTo>
                <a:cubicBezTo>
                  <a:pt x="43" y="0"/>
                  <a:pt x="0" y="44"/>
                  <a:pt x="0" y="97"/>
                </a:cubicBezTo>
                <a:cubicBezTo>
                  <a:pt x="0" y="150"/>
                  <a:pt x="43" y="193"/>
                  <a:pt x="96" y="193"/>
                </a:cubicBezTo>
                <a:cubicBezTo>
                  <a:pt x="149" y="193"/>
                  <a:pt x="193" y="150"/>
                  <a:pt x="193" y="97"/>
                </a:cubicBezTo>
                <a:cubicBezTo>
                  <a:pt x="193" y="44"/>
                  <a:pt x="149" y="0"/>
                  <a:pt x="96" y="0"/>
                </a:cubicBezTo>
                <a:close/>
                <a:moveTo>
                  <a:pt x="164" y="56"/>
                </a:moveTo>
                <a:cubicBezTo>
                  <a:pt x="165" y="58"/>
                  <a:pt x="165" y="58"/>
                  <a:pt x="165" y="58"/>
                </a:cubicBezTo>
                <a:cubicBezTo>
                  <a:pt x="170" y="67"/>
                  <a:pt x="174" y="77"/>
                  <a:pt x="175" y="88"/>
                </a:cubicBezTo>
                <a:cubicBezTo>
                  <a:pt x="175" y="91"/>
                  <a:pt x="175" y="91"/>
                  <a:pt x="175" y="91"/>
                </a:cubicBezTo>
                <a:cubicBezTo>
                  <a:pt x="172" y="91"/>
                  <a:pt x="172" y="91"/>
                  <a:pt x="172" y="91"/>
                </a:cubicBezTo>
                <a:cubicBezTo>
                  <a:pt x="143" y="91"/>
                  <a:pt x="143" y="91"/>
                  <a:pt x="143" y="91"/>
                </a:cubicBezTo>
                <a:cubicBezTo>
                  <a:pt x="140" y="91"/>
                  <a:pt x="140" y="91"/>
                  <a:pt x="140" y="91"/>
                </a:cubicBezTo>
                <a:cubicBezTo>
                  <a:pt x="140" y="88"/>
                  <a:pt x="140" y="88"/>
                  <a:pt x="140" y="88"/>
                </a:cubicBezTo>
                <a:cubicBezTo>
                  <a:pt x="139" y="80"/>
                  <a:pt x="139" y="72"/>
                  <a:pt x="137" y="65"/>
                </a:cubicBezTo>
                <a:cubicBezTo>
                  <a:pt x="137" y="62"/>
                  <a:pt x="137" y="62"/>
                  <a:pt x="137" y="62"/>
                </a:cubicBezTo>
                <a:cubicBezTo>
                  <a:pt x="140" y="61"/>
                  <a:pt x="140" y="61"/>
                  <a:pt x="140" y="61"/>
                </a:cubicBezTo>
                <a:cubicBezTo>
                  <a:pt x="148" y="60"/>
                  <a:pt x="155" y="58"/>
                  <a:pt x="161" y="56"/>
                </a:cubicBezTo>
                <a:lnTo>
                  <a:pt x="164" y="56"/>
                </a:lnTo>
                <a:close/>
                <a:moveTo>
                  <a:pt x="132" y="26"/>
                </a:moveTo>
                <a:cubicBezTo>
                  <a:pt x="140" y="30"/>
                  <a:pt x="146" y="35"/>
                  <a:pt x="152" y="41"/>
                </a:cubicBezTo>
                <a:cubicBezTo>
                  <a:pt x="152" y="41"/>
                  <a:pt x="152" y="41"/>
                  <a:pt x="152" y="41"/>
                </a:cubicBezTo>
                <a:cubicBezTo>
                  <a:pt x="153" y="41"/>
                  <a:pt x="153" y="42"/>
                  <a:pt x="153" y="42"/>
                </a:cubicBezTo>
                <a:cubicBezTo>
                  <a:pt x="157" y="46"/>
                  <a:pt x="157" y="46"/>
                  <a:pt x="157" y="46"/>
                </a:cubicBezTo>
                <a:cubicBezTo>
                  <a:pt x="152" y="47"/>
                  <a:pt x="152" y="47"/>
                  <a:pt x="152" y="47"/>
                </a:cubicBezTo>
                <a:cubicBezTo>
                  <a:pt x="147" y="48"/>
                  <a:pt x="142" y="49"/>
                  <a:pt x="137" y="50"/>
                </a:cubicBezTo>
                <a:cubicBezTo>
                  <a:pt x="135" y="50"/>
                  <a:pt x="135" y="50"/>
                  <a:pt x="135" y="50"/>
                </a:cubicBezTo>
                <a:cubicBezTo>
                  <a:pt x="134" y="48"/>
                  <a:pt x="134" y="48"/>
                  <a:pt x="134" y="48"/>
                </a:cubicBezTo>
                <a:cubicBezTo>
                  <a:pt x="132" y="41"/>
                  <a:pt x="130" y="36"/>
                  <a:pt x="128" y="30"/>
                </a:cubicBezTo>
                <a:cubicBezTo>
                  <a:pt x="125" y="22"/>
                  <a:pt x="125" y="22"/>
                  <a:pt x="125" y="22"/>
                </a:cubicBezTo>
                <a:lnTo>
                  <a:pt x="132" y="26"/>
                </a:lnTo>
                <a:close/>
                <a:moveTo>
                  <a:pt x="125" y="91"/>
                </a:moveTo>
                <a:cubicBezTo>
                  <a:pt x="67" y="91"/>
                  <a:pt x="67" y="91"/>
                  <a:pt x="67" y="91"/>
                </a:cubicBezTo>
                <a:cubicBezTo>
                  <a:pt x="64" y="91"/>
                  <a:pt x="64" y="91"/>
                  <a:pt x="64" y="91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80"/>
                  <a:pt x="65" y="73"/>
                  <a:pt x="66" y="66"/>
                </a:cubicBezTo>
                <a:cubicBezTo>
                  <a:pt x="67" y="63"/>
                  <a:pt x="67" y="63"/>
                  <a:pt x="67" y="63"/>
                </a:cubicBezTo>
                <a:cubicBezTo>
                  <a:pt x="70" y="63"/>
                  <a:pt x="70" y="63"/>
                  <a:pt x="70" y="63"/>
                </a:cubicBezTo>
                <a:cubicBezTo>
                  <a:pt x="78" y="64"/>
                  <a:pt x="87" y="64"/>
                  <a:pt x="96" y="64"/>
                </a:cubicBezTo>
                <a:cubicBezTo>
                  <a:pt x="105" y="64"/>
                  <a:pt x="114" y="64"/>
                  <a:pt x="123" y="63"/>
                </a:cubicBezTo>
                <a:cubicBezTo>
                  <a:pt x="126" y="63"/>
                  <a:pt x="126" y="63"/>
                  <a:pt x="126" y="63"/>
                </a:cubicBezTo>
                <a:cubicBezTo>
                  <a:pt x="126" y="66"/>
                  <a:pt x="126" y="66"/>
                  <a:pt x="126" y="66"/>
                </a:cubicBezTo>
                <a:cubicBezTo>
                  <a:pt x="127" y="73"/>
                  <a:pt x="128" y="80"/>
                  <a:pt x="128" y="88"/>
                </a:cubicBezTo>
                <a:cubicBezTo>
                  <a:pt x="129" y="91"/>
                  <a:pt x="129" y="91"/>
                  <a:pt x="129" y="91"/>
                </a:cubicBezTo>
                <a:lnTo>
                  <a:pt x="125" y="91"/>
                </a:lnTo>
                <a:close/>
                <a:moveTo>
                  <a:pt x="129" y="102"/>
                </a:moveTo>
                <a:cubicBezTo>
                  <a:pt x="128" y="106"/>
                  <a:pt x="128" y="106"/>
                  <a:pt x="128" y="106"/>
                </a:cubicBezTo>
                <a:cubicBezTo>
                  <a:pt x="128" y="113"/>
                  <a:pt x="127" y="121"/>
                  <a:pt x="126" y="128"/>
                </a:cubicBezTo>
                <a:cubicBezTo>
                  <a:pt x="126" y="131"/>
                  <a:pt x="126" y="131"/>
                  <a:pt x="126" y="131"/>
                </a:cubicBezTo>
                <a:cubicBezTo>
                  <a:pt x="123" y="130"/>
                  <a:pt x="123" y="130"/>
                  <a:pt x="123" y="130"/>
                </a:cubicBezTo>
                <a:cubicBezTo>
                  <a:pt x="114" y="130"/>
                  <a:pt x="105" y="129"/>
                  <a:pt x="96" y="129"/>
                </a:cubicBezTo>
                <a:cubicBezTo>
                  <a:pt x="87" y="129"/>
                  <a:pt x="78" y="130"/>
                  <a:pt x="70" y="130"/>
                </a:cubicBezTo>
                <a:cubicBezTo>
                  <a:pt x="67" y="131"/>
                  <a:pt x="67" y="131"/>
                  <a:pt x="67" y="131"/>
                </a:cubicBezTo>
                <a:cubicBezTo>
                  <a:pt x="66" y="128"/>
                  <a:pt x="66" y="128"/>
                  <a:pt x="66" y="128"/>
                </a:cubicBezTo>
                <a:cubicBezTo>
                  <a:pt x="65" y="121"/>
                  <a:pt x="64" y="113"/>
                  <a:pt x="64" y="106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7" y="102"/>
                  <a:pt x="67" y="102"/>
                  <a:pt x="67" y="102"/>
                </a:cubicBezTo>
                <a:cubicBezTo>
                  <a:pt x="125" y="102"/>
                  <a:pt x="125" y="102"/>
                  <a:pt x="125" y="102"/>
                </a:cubicBezTo>
                <a:lnTo>
                  <a:pt x="129" y="102"/>
                </a:lnTo>
                <a:close/>
                <a:moveTo>
                  <a:pt x="70" y="48"/>
                </a:moveTo>
                <a:cubicBezTo>
                  <a:pt x="72" y="43"/>
                  <a:pt x="73" y="38"/>
                  <a:pt x="75" y="34"/>
                </a:cubicBezTo>
                <a:cubicBezTo>
                  <a:pt x="78" y="28"/>
                  <a:pt x="81" y="23"/>
                  <a:pt x="84" y="19"/>
                </a:cubicBezTo>
                <a:cubicBezTo>
                  <a:pt x="85" y="18"/>
                  <a:pt x="85" y="18"/>
                  <a:pt x="85" y="18"/>
                </a:cubicBezTo>
                <a:cubicBezTo>
                  <a:pt x="86" y="18"/>
                  <a:pt x="86" y="18"/>
                  <a:pt x="86" y="18"/>
                </a:cubicBezTo>
                <a:cubicBezTo>
                  <a:pt x="89" y="18"/>
                  <a:pt x="93" y="18"/>
                  <a:pt x="96" y="18"/>
                </a:cubicBezTo>
                <a:cubicBezTo>
                  <a:pt x="100" y="18"/>
                  <a:pt x="103" y="18"/>
                  <a:pt x="107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12" y="23"/>
                  <a:pt x="115" y="28"/>
                  <a:pt x="117" y="34"/>
                </a:cubicBezTo>
                <a:cubicBezTo>
                  <a:pt x="119" y="38"/>
                  <a:pt x="121" y="43"/>
                  <a:pt x="122" y="48"/>
                </a:cubicBezTo>
                <a:cubicBezTo>
                  <a:pt x="123" y="52"/>
                  <a:pt x="123" y="52"/>
                  <a:pt x="123" y="52"/>
                </a:cubicBezTo>
                <a:cubicBezTo>
                  <a:pt x="120" y="52"/>
                  <a:pt x="120" y="52"/>
                  <a:pt x="120" y="52"/>
                </a:cubicBezTo>
                <a:cubicBezTo>
                  <a:pt x="112" y="53"/>
                  <a:pt x="104" y="53"/>
                  <a:pt x="96" y="53"/>
                </a:cubicBezTo>
                <a:cubicBezTo>
                  <a:pt x="88" y="53"/>
                  <a:pt x="80" y="53"/>
                  <a:pt x="73" y="52"/>
                </a:cubicBezTo>
                <a:cubicBezTo>
                  <a:pt x="69" y="52"/>
                  <a:pt x="69" y="52"/>
                  <a:pt x="69" y="52"/>
                </a:cubicBezTo>
                <a:lnTo>
                  <a:pt x="70" y="48"/>
                </a:lnTo>
                <a:close/>
                <a:moveTo>
                  <a:pt x="39" y="42"/>
                </a:moveTo>
                <a:cubicBezTo>
                  <a:pt x="39" y="42"/>
                  <a:pt x="40" y="41"/>
                  <a:pt x="40" y="41"/>
                </a:cubicBezTo>
                <a:cubicBezTo>
                  <a:pt x="46" y="35"/>
                  <a:pt x="53" y="30"/>
                  <a:pt x="60" y="26"/>
                </a:cubicBezTo>
                <a:cubicBezTo>
                  <a:pt x="68" y="22"/>
                  <a:pt x="68" y="22"/>
                  <a:pt x="68" y="22"/>
                </a:cubicBezTo>
                <a:cubicBezTo>
                  <a:pt x="64" y="30"/>
                  <a:pt x="64" y="30"/>
                  <a:pt x="64" y="30"/>
                </a:cubicBezTo>
                <a:cubicBezTo>
                  <a:pt x="62" y="36"/>
                  <a:pt x="60" y="41"/>
                  <a:pt x="58" y="48"/>
                </a:cubicBezTo>
                <a:cubicBezTo>
                  <a:pt x="58" y="50"/>
                  <a:pt x="58" y="50"/>
                  <a:pt x="58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0" y="49"/>
                  <a:pt x="45" y="48"/>
                  <a:pt x="41" y="47"/>
                </a:cubicBezTo>
                <a:cubicBezTo>
                  <a:pt x="35" y="46"/>
                  <a:pt x="35" y="46"/>
                  <a:pt x="35" y="46"/>
                </a:cubicBezTo>
                <a:lnTo>
                  <a:pt x="39" y="42"/>
                </a:lnTo>
                <a:close/>
                <a:moveTo>
                  <a:pt x="18" y="88"/>
                </a:moveTo>
                <a:cubicBezTo>
                  <a:pt x="19" y="77"/>
                  <a:pt x="22" y="67"/>
                  <a:pt x="27" y="58"/>
                </a:cubicBezTo>
                <a:cubicBezTo>
                  <a:pt x="29" y="56"/>
                  <a:pt x="29" y="56"/>
                  <a:pt x="29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37" y="58"/>
                  <a:pt x="45" y="60"/>
                  <a:pt x="52" y="61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5"/>
                  <a:pt x="55" y="65"/>
                  <a:pt x="55" y="65"/>
                </a:cubicBezTo>
                <a:cubicBezTo>
                  <a:pt x="54" y="72"/>
                  <a:pt x="53" y="80"/>
                  <a:pt x="53" y="88"/>
                </a:cubicBezTo>
                <a:cubicBezTo>
                  <a:pt x="53" y="91"/>
                  <a:pt x="53" y="91"/>
                  <a:pt x="53" y="91"/>
                </a:cubicBezTo>
                <a:cubicBezTo>
                  <a:pt x="50" y="91"/>
                  <a:pt x="50" y="91"/>
                  <a:pt x="50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17" y="91"/>
                  <a:pt x="17" y="91"/>
                  <a:pt x="17" y="91"/>
                </a:cubicBezTo>
                <a:lnTo>
                  <a:pt x="18" y="88"/>
                </a:lnTo>
                <a:close/>
                <a:moveTo>
                  <a:pt x="29" y="138"/>
                </a:moveTo>
                <a:cubicBezTo>
                  <a:pt x="27" y="136"/>
                  <a:pt x="27" y="136"/>
                  <a:pt x="27" y="136"/>
                </a:cubicBezTo>
                <a:cubicBezTo>
                  <a:pt x="22" y="127"/>
                  <a:pt x="19" y="117"/>
                  <a:pt x="18" y="106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53" y="102"/>
                  <a:pt x="53" y="102"/>
                  <a:pt x="53" y="102"/>
                </a:cubicBezTo>
                <a:cubicBezTo>
                  <a:pt x="53" y="105"/>
                  <a:pt x="53" y="105"/>
                  <a:pt x="53" y="105"/>
                </a:cubicBezTo>
                <a:cubicBezTo>
                  <a:pt x="53" y="113"/>
                  <a:pt x="54" y="121"/>
                  <a:pt x="55" y="129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2" y="133"/>
                  <a:pt x="52" y="133"/>
                  <a:pt x="52" y="133"/>
                </a:cubicBezTo>
                <a:cubicBezTo>
                  <a:pt x="45" y="134"/>
                  <a:pt x="37" y="135"/>
                  <a:pt x="31" y="137"/>
                </a:cubicBezTo>
                <a:lnTo>
                  <a:pt x="29" y="138"/>
                </a:lnTo>
                <a:close/>
                <a:moveTo>
                  <a:pt x="60" y="167"/>
                </a:moveTo>
                <a:cubicBezTo>
                  <a:pt x="53" y="164"/>
                  <a:pt x="46" y="159"/>
                  <a:pt x="40" y="153"/>
                </a:cubicBezTo>
                <a:cubicBezTo>
                  <a:pt x="40" y="152"/>
                  <a:pt x="40" y="152"/>
                  <a:pt x="39" y="152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5" y="148"/>
                  <a:pt x="35" y="148"/>
                  <a:pt x="35" y="148"/>
                </a:cubicBezTo>
                <a:cubicBezTo>
                  <a:pt x="41" y="146"/>
                  <a:pt x="41" y="146"/>
                  <a:pt x="41" y="146"/>
                </a:cubicBezTo>
                <a:cubicBezTo>
                  <a:pt x="45" y="145"/>
                  <a:pt x="50" y="144"/>
                  <a:pt x="55" y="144"/>
                </a:cubicBezTo>
                <a:cubicBezTo>
                  <a:pt x="58" y="143"/>
                  <a:pt x="58" y="143"/>
                  <a:pt x="58" y="143"/>
                </a:cubicBezTo>
                <a:cubicBezTo>
                  <a:pt x="58" y="146"/>
                  <a:pt x="58" y="146"/>
                  <a:pt x="58" y="146"/>
                </a:cubicBezTo>
                <a:cubicBezTo>
                  <a:pt x="60" y="152"/>
                  <a:pt x="62" y="158"/>
                  <a:pt x="64" y="163"/>
                </a:cubicBezTo>
                <a:cubicBezTo>
                  <a:pt x="68" y="171"/>
                  <a:pt x="68" y="171"/>
                  <a:pt x="68" y="171"/>
                </a:cubicBezTo>
                <a:lnTo>
                  <a:pt x="60" y="167"/>
                </a:lnTo>
                <a:close/>
                <a:moveTo>
                  <a:pt x="122" y="145"/>
                </a:moveTo>
                <a:cubicBezTo>
                  <a:pt x="121" y="150"/>
                  <a:pt x="119" y="155"/>
                  <a:pt x="117" y="160"/>
                </a:cubicBezTo>
                <a:cubicBezTo>
                  <a:pt x="115" y="165"/>
                  <a:pt x="112" y="170"/>
                  <a:pt x="109" y="174"/>
                </a:cubicBezTo>
                <a:cubicBezTo>
                  <a:pt x="108" y="175"/>
                  <a:pt x="108" y="175"/>
                  <a:pt x="108" y="175"/>
                </a:cubicBezTo>
                <a:cubicBezTo>
                  <a:pt x="107" y="175"/>
                  <a:pt x="107" y="175"/>
                  <a:pt x="107" y="175"/>
                </a:cubicBezTo>
                <a:cubicBezTo>
                  <a:pt x="103" y="176"/>
                  <a:pt x="100" y="176"/>
                  <a:pt x="96" y="176"/>
                </a:cubicBezTo>
                <a:cubicBezTo>
                  <a:pt x="93" y="176"/>
                  <a:pt x="89" y="176"/>
                  <a:pt x="86" y="175"/>
                </a:cubicBezTo>
                <a:cubicBezTo>
                  <a:pt x="85" y="175"/>
                  <a:pt x="85" y="175"/>
                  <a:pt x="85" y="175"/>
                </a:cubicBezTo>
                <a:cubicBezTo>
                  <a:pt x="84" y="174"/>
                  <a:pt x="84" y="174"/>
                  <a:pt x="84" y="174"/>
                </a:cubicBezTo>
                <a:cubicBezTo>
                  <a:pt x="81" y="170"/>
                  <a:pt x="78" y="165"/>
                  <a:pt x="75" y="160"/>
                </a:cubicBezTo>
                <a:cubicBezTo>
                  <a:pt x="73" y="155"/>
                  <a:pt x="72" y="150"/>
                  <a:pt x="70" y="145"/>
                </a:cubicBezTo>
                <a:cubicBezTo>
                  <a:pt x="69" y="142"/>
                  <a:pt x="69" y="142"/>
                  <a:pt x="69" y="142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80" y="141"/>
                  <a:pt x="88" y="140"/>
                  <a:pt x="96" y="140"/>
                </a:cubicBezTo>
                <a:cubicBezTo>
                  <a:pt x="104" y="140"/>
                  <a:pt x="112" y="141"/>
                  <a:pt x="120" y="141"/>
                </a:cubicBezTo>
                <a:cubicBezTo>
                  <a:pt x="123" y="142"/>
                  <a:pt x="123" y="142"/>
                  <a:pt x="123" y="142"/>
                </a:cubicBezTo>
                <a:lnTo>
                  <a:pt x="122" y="145"/>
                </a:lnTo>
                <a:close/>
                <a:moveTo>
                  <a:pt x="153" y="152"/>
                </a:moveTo>
                <a:cubicBezTo>
                  <a:pt x="153" y="152"/>
                  <a:pt x="153" y="152"/>
                  <a:pt x="152" y="153"/>
                </a:cubicBezTo>
                <a:cubicBezTo>
                  <a:pt x="146" y="159"/>
                  <a:pt x="140" y="164"/>
                  <a:pt x="132" y="167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8" y="163"/>
                  <a:pt x="128" y="163"/>
                  <a:pt x="128" y="163"/>
                </a:cubicBezTo>
                <a:cubicBezTo>
                  <a:pt x="130" y="158"/>
                  <a:pt x="132" y="152"/>
                  <a:pt x="134" y="146"/>
                </a:cubicBezTo>
                <a:cubicBezTo>
                  <a:pt x="135" y="143"/>
                  <a:pt x="135" y="143"/>
                  <a:pt x="135" y="143"/>
                </a:cubicBezTo>
                <a:cubicBezTo>
                  <a:pt x="137" y="144"/>
                  <a:pt x="137" y="144"/>
                  <a:pt x="137" y="144"/>
                </a:cubicBezTo>
                <a:cubicBezTo>
                  <a:pt x="142" y="144"/>
                  <a:pt x="147" y="145"/>
                  <a:pt x="152" y="146"/>
                </a:cubicBezTo>
                <a:cubicBezTo>
                  <a:pt x="157" y="148"/>
                  <a:pt x="157" y="148"/>
                  <a:pt x="157" y="148"/>
                </a:cubicBezTo>
                <a:lnTo>
                  <a:pt x="153" y="152"/>
                </a:lnTo>
                <a:close/>
                <a:moveTo>
                  <a:pt x="175" y="106"/>
                </a:moveTo>
                <a:cubicBezTo>
                  <a:pt x="174" y="117"/>
                  <a:pt x="170" y="127"/>
                  <a:pt x="165" y="136"/>
                </a:cubicBezTo>
                <a:cubicBezTo>
                  <a:pt x="164" y="138"/>
                  <a:pt x="164" y="138"/>
                  <a:pt x="164" y="138"/>
                </a:cubicBezTo>
                <a:cubicBezTo>
                  <a:pt x="161" y="137"/>
                  <a:pt x="161" y="137"/>
                  <a:pt x="161" y="137"/>
                </a:cubicBezTo>
                <a:cubicBezTo>
                  <a:pt x="155" y="135"/>
                  <a:pt x="148" y="134"/>
                  <a:pt x="140" y="133"/>
                </a:cubicBezTo>
                <a:cubicBezTo>
                  <a:pt x="137" y="132"/>
                  <a:pt x="137" y="132"/>
                  <a:pt x="137" y="132"/>
                </a:cubicBezTo>
                <a:cubicBezTo>
                  <a:pt x="137" y="129"/>
                  <a:pt x="137" y="129"/>
                  <a:pt x="137" y="129"/>
                </a:cubicBezTo>
                <a:cubicBezTo>
                  <a:pt x="139" y="121"/>
                  <a:pt x="139" y="113"/>
                  <a:pt x="140" y="105"/>
                </a:cubicBezTo>
                <a:cubicBezTo>
                  <a:pt x="140" y="102"/>
                  <a:pt x="140" y="102"/>
                  <a:pt x="140" y="102"/>
                </a:cubicBezTo>
                <a:cubicBezTo>
                  <a:pt x="143" y="102"/>
                  <a:pt x="143" y="102"/>
                  <a:pt x="143" y="102"/>
                </a:cubicBezTo>
                <a:cubicBezTo>
                  <a:pt x="172" y="102"/>
                  <a:pt x="172" y="102"/>
                  <a:pt x="172" y="102"/>
                </a:cubicBezTo>
                <a:cubicBezTo>
                  <a:pt x="175" y="102"/>
                  <a:pt x="175" y="102"/>
                  <a:pt x="175" y="102"/>
                </a:cubicBezTo>
                <a:lnTo>
                  <a:pt x="175" y="1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0" name="Google Shape;680;p44"/>
          <p:cNvGrpSpPr/>
          <p:nvPr/>
        </p:nvGrpSpPr>
        <p:grpSpPr>
          <a:xfrm>
            <a:off x="2492225" y="4412940"/>
            <a:ext cx="405000" cy="405000"/>
            <a:chOff x="5997576" y="5681663"/>
            <a:chExt cx="723900" cy="720725"/>
          </a:xfrm>
        </p:grpSpPr>
        <p:sp>
          <p:nvSpPr>
            <p:cNvPr id="681" name="Google Shape;681;p44"/>
            <p:cNvSpPr/>
            <p:nvPr/>
          </p:nvSpPr>
          <p:spPr>
            <a:xfrm>
              <a:off x="5997576" y="5681663"/>
              <a:ext cx="723900" cy="720725"/>
            </a:xfrm>
            <a:custGeom>
              <a:avLst/>
              <a:gdLst/>
              <a:ahLst/>
              <a:cxnLst/>
              <a:rect l="l" t="t" r="r" b="b"/>
              <a:pathLst>
                <a:path w="193" h="192" extrusionOk="0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50" y="192"/>
                    <a:pt x="193" y="149"/>
                    <a:pt x="193" y="96"/>
                  </a:cubicBezTo>
                  <a:cubicBezTo>
                    <a:pt x="193" y="43"/>
                    <a:pt x="150" y="0"/>
                    <a:pt x="96" y="0"/>
                  </a:cubicBezTo>
                  <a:close/>
                  <a:moveTo>
                    <a:pt x="96" y="180"/>
                  </a:moveTo>
                  <a:cubicBezTo>
                    <a:pt x="50" y="180"/>
                    <a:pt x="12" y="142"/>
                    <a:pt x="12" y="96"/>
                  </a:cubicBezTo>
                  <a:cubicBezTo>
                    <a:pt x="12" y="49"/>
                    <a:pt x="50" y="12"/>
                    <a:pt x="96" y="12"/>
                  </a:cubicBezTo>
                  <a:cubicBezTo>
                    <a:pt x="143" y="12"/>
                    <a:pt x="181" y="49"/>
                    <a:pt x="181" y="96"/>
                  </a:cubicBezTo>
                  <a:cubicBezTo>
                    <a:pt x="181" y="142"/>
                    <a:pt x="143" y="180"/>
                    <a:pt x="96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6380163" y="6022976"/>
              <a:ext cx="25400" cy="14288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4" y="0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1" y="3"/>
                    <a:pt x="2" y="2"/>
                  </a:cubicBezTo>
                  <a:cubicBezTo>
                    <a:pt x="1" y="3"/>
                    <a:pt x="1" y="3"/>
                    <a:pt x="0" y="4"/>
                  </a:cubicBezTo>
                  <a:cubicBezTo>
                    <a:pt x="2" y="3"/>
                    <a:pt x="4" y="3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6327776" y="6022976"/>
              <a:ext cx="47625" cy="14288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2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3" y="2"/>
                    <a:pt x="5" y="2"/>
                    <a:pt x="7" y="2"/>
                  </a:cubicBezTo>
                  <a:cubicBezTo>
                    <a:pt x="9" y="3"/>
                    <a:pt x="11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0" y="1"/>
                    <a:pt x="5" y="0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6391276" y="5853113"/>
              <a:ext cx="14288" cy="23813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1" y="0"/>
                  </a:moveTo>
                  <a:cubicBezTo>
                    <a:pt x="0" y="2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" y="4"/>
                    <a:pt x="3" y="4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1" y="3"/>
                    <a:pt x="0" y="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6281738" y="5819776"/>
              <a:ext cx="19050" cy="15875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2" y="0"/>
                  </a:moveTo>
                  <a:cubicBezTo>
                    <a:pt x="1" y="1"/>
                    <a:pt x="1" y="2"/>
                    <a:pt x="0" y="4"/>
                  </a:cubicBezTo>
                  <a:cubicBezTo>
                    <a:pt x="1" y="3"/>
                    <a:pt x="3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6319838" y="5778501"/>
              <a:ext cx="0" cy="4763"/>
            </a:xfrm>
            <a:custGeom>
              <a:avLst/>
              <a:gdLst/>
              <a:ahLst/>
              <a:cxnLst/>
              <a:rect l="l" t="t" r="r" b="b"/>
              <a:pathLst>
                <a:path w="120000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6281738" y="5775326"/>
              <a:ext cx="63500" cy="44450"/>
            </a:xfrm>
            <a:custGeom>
              <a:avLst/>
              <a:gdLst/>
              <a:ahLst/>
              <a:cxnLst/>
              <a:rect l="l" t="t" r="r" b="b"/>
              <a:pathLst>
                <a:path w="17" h="12" extrusionOk="0">
                  <a:moveTo>
                    <a:pt x="1" y="5"/>
                  </a:moveTo>
                  <a:cubicBezTo>
                    <a:pt x="1" y="5"/>
                    <a:pt x="1" y="5"/>
                    <a:pt x="0" y="6"/>
                  </a:cubicBezTo>
                  <a:cubicBezTo>
                    <a:pt x="1" y="6"/>
                    <a:pt x="4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5" y="5"/>
                    <a:pt x="6" y="4"/>
                    <a:pt x="6" y="4"/>
                  </a:cubicBezTo>
                  <a:cubicBezTo>
                    <a:pt x="6" y="4"/>
                    <a:pt x="9" y="3"/>
                    <a:pt x="8" y="6"/>
                  </a:cubicBezTo>
                  <a:cubicBezTo>
                    <a:pt x="8" y="5"/>
                    <a:pt x="9" y="5"/>
                    <a:pt x="10" y="5"/>
                  </a:cubicBezTo>
                  <a:cubicBezTo>
                    <a:pt x="11" y="7"/>
                    <a:pt x="11" y="8"/>
                    <a:pt x="13" y="7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10" y="11"/>
                    <a:pt x="14" y="12"/>
                  </a:cubicBezTo>
                  <a:cubicBezTo>
                    <a:pt x="15" y="12"/>
                    <a:pt x="16" y="12"/>
                    <a:pt x="16" y="12"/>
                  </a:cubicBezTo>
                  <a:cubicBezTo>
                    <a:pt x="15" y="11"/>
                    <a:pt x="15" y="11"/>
                    <a:pt x="14" y="10"/>
                  </a:cubicBezTo>
                  <a:cubicBezTo>
                    <a:pt x="15" y="10"/>
                    <a:pt x="16" y="10"/>
                    <a:pt x="17" y="11"/>
                  </a:cubicBezTo>
                  <a:cubicBezTo>
                    <a:pt x="17" y="9"/>
                    <a:pt x="16" y="8"/>
                    <a:pt x="14" y="7"/>
                  </a:cubicBezTo>
                  <a:cubicBezTo>
                    <a:pt x="14" y="7"/>
                    <a:pt x="15" y="6"/>
                    <a:pt x="15" y="6"/>
                  </a:cubicBezTo>
                  <a:cubicBezTo>
                    <a:pt x="15" y="6"/>
                    <a:pt x="15" y="6"/>
                    <a:pt x="17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4"/>
                    <a:pt x="15" y="4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4" y="2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2" y="2"/>
                    <a:pt x="12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1"/>
                    <a:pt x="11" y="2"/>
                    <a:pt x="10" y="2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0"/>
                    <a:pt x="5" y="0"/>
                  </a:cubicBezTo>
                  <a:cubicBezTo>
                    <a:pt x="5" y="0"/>
                    <a:pt x="3" y="2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3"/>
                    <a:pt x="3" y="1"/>
                    <a:pt x="3" y="1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6311901" y="5797551"/>
              <a:ext cx="3175" cy="7938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6303963" y="5770563"/>
              <a:ext cx="7938" cy="7938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6251576" y="5808663"/>
              <a:ext cx="7938" cy="7938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1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6240463" y="5816601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6199188" y="5797551"/>
              <a:ext cx="49213" cy="26988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3"/>
                    <a:pt x="12" y="2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5" y="2"/>
                  </a:cubicBezTo>
                  <a:cubicBezTo>
                    <a:pt x="2" y="2"/>
                    <a:pt x="1" y="4"/>
                    <a:pt x="0" y="4"/>
                  </a:cubicBezTo>
                  <a:cubicBezTo>
                    <a:pt x="1" y="4"/>
                    <a:pt x="1" y="4"/>
                    <a:pt x="3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1" y="5"/>
                    <a:pt x="1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3" y="5"/>
                    <a:pt x="2" y="6"/>
                    <a:pt x="0" y="6"/>
                  </a:cubicBezTo>
                  <a:cubicBezTo>
                    <a:pt x="0" y="7"/>
                    <a:pt x="1" y="7"/>
                    <a:pt x="3" y="7"/>
                  </a:cubicBezTo>
                  <a:cubicBezTo>
                    <a:pt x="6" y="6"/>
                    <a:pt x="8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2" y="4"/>
                    <a:pt x="1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6259513" y="579755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6248401" y="5786438"/>
              <a:ext cx="19050" cy="14288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0" y="3"/>
                  </a:moveTo>
                  <a:cubicBezTo>
                    <a:pt x="1" y="3"/>
                    <a:pt x="1" y="3"/>
                    <a:pt x="2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5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6267451" y="5783263"/>
              <a:ext cx="14288" cy="11113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1" y="3"/>
                  </a:moveTo>
                  <a:cubicBezTo>
                    <a:pt x="1" y="3"/>
                    <a:pt x="1" y="3"/>
                    <a:pt x="2" y="2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0" y="1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6180138" y="5797551"/>
              <a:ext cx="38100" cy="22225"/>
            </a:xfrm>
            <a:custGeom>
              <a:avLst/>
              <a:gdLst/>
              <a:ahLst/>
              <a:cxnLst/>
              <a:rect l="l" t="t" r="r" b="b"/>
              <a:pathLst>
                <a:path w="10" h="6" extrusionOk="0">
                  <a:moveTo>
                    <a:pt x="2" y="5"/>
                  </a:moveTo>
                  <a:cubicBezTo>
                    <a:pt x="5" y="4"/>
                    <a:pt x="7" y="2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3" y="2"/>
                    <a:pt x="0" y="5"/>
                  </a:cubicBezTo>
                  <a:cubicBezTo>
                    <a:pt x="0" y="5"/>
                    <a:pt x="1" y="6"/>
                    <a:pt x="2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6218238" y="5775326"/>
              <a:ext cx="38100" cy="19050"/>
            </a:xfrm>
            <a:custGeom>
              <a:avLst/>
              <a:gdLst/>
              <a:ahLst/>
              <a:cxnLst/>
              <a:rect l="l" t="t" r="r" b="b"/>
              <a:pathLst>
                <a:path w="10" h="5" extrusionOk="0">
                  <a:moveTo>
                    <a:pt x="3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1" y="4"/>
                    <a:pt x="0" y="5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10" y="0"/>
                    <a:pt x="9" y="0"/>
                  </a:cubicBezTo>
                  <a:cubicBezTo>
                    <a:pt x="8" y="1"/>
                    <a:pt x="6" y="3"/>
                    <a:pt x="6" y="3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6207126" y="5778501"/>
              <a:ext cx="26988" cy="11113"/>
            </a:xfrm>
            <a:custGeom>
              <a:avLst/>
              <a:gdLst/>
              <a:ahLst/>
              <a:cxnLst/>
              <a:rect l="l" t="t" r="r" b="b"/>
              <a:pathLst>
                <a:path w="7" h="3" extrusionOk="0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6" y="1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2"/>
                    <a:pt x="0" y="3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6218238" y="578326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0" name="Google Shape;700;p44"/>
            <p:cNvSpPr/>
            <p:nvPr/>
          </p:nvSpPr>
          <p:spPr>
            <a:xfrm>
              <a:off x="6240463" y="5770563"/>
              <a:ext cx="7938" cy="7938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1" y="2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6245226" y="5767388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2" name="Google Shape;702;p44"/>
            <p:cNvSpPr/>
            <p:nvPr/>
          </p:nvSpPr>
          <p:spPr>
            <a:xfrm>
              <a:off x="6262688" y="577532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6259513" y="5770563"/>
              <a:ext cx="11113" cy="12700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2" y="2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1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6262688" y="5759451"/>
              <a:ext cx="12700" cy="7938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2" y="2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5" name="Google Shape;705;p44"/>
            <p:cNvSpPr/>
            <p:nvPr/>
          </p:nvSpPr>
          <p:spPr>
            <a:xfrm>
              <a:off x="6278563" y="5759451"/>
              <a:ext cx="7938" cy="4763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0" y="1"/>
                  </a:moveTo>
                  <a:cubicBezTo>
                    <a:pt x="1" y="1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6" name="Google Shape;706;p44"/>
            <p:cNvSpPr/>
            <p:nvPr/>
          </p:nvSpPr>
          <p:spPr>
            <a:xfrm>
              <a:off x="6270626" y="5775326"/>
              <a:ext cx="7938" cy="3175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6286501" y="574516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2" y="2"/>
                  </a:moveTo>
                  <a:cubicBezTo>
                    <a:pt x="2" y="3"/>
                    <a:pt x="1" y="3"/>
                    <a:pt x="1" y="3"/>
                  </a:cubicBezTo>
                  <a:cubicBezTo>
                    <a:pt x="0" y="4"/>
                    <a:pt x="2" y="4"/>
                    <a:pt x="2" y="4"/>
                  </a:cubicBezTo>
                  <a:cubicBezTo>
                    <a:pt x="3" y="3"/>
                    <a:pt x="3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6289676" y="5722938"/>
              <a:ext cx="41275" cy="44450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4" y="5"/>
                  </a:moveTo>
                  <a:cubicBezTo>
                    <a:pt x="4" y="5"/>
                    <a:pt x="4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5"/>
                    <a:pt x="6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4"/>
                    <a:pt x="8" y="3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5" y="6"/>
                    <a:pt x="4" y="6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3" y="8"/>
                    <a:pt x="3" y="9"/>
                  </a:cubicBezTo>
                  <a:cubicBezTo>
                    <a:pt x="3" y="9"/>
                    <a:pt x="3" y="9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9"/>
                    <a:pt x="5" y="9"/>
                  </a:cubicBezTo>
                  <a:cubicBezTo>
                    <a:pt x="4" y="9"/>
                    <a:pt x="3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0" y="11"/>
                  </a:cubicBezTo>
                  <a:cubicBezTo>
                    <a:pt x="1" y="12"/>
                    <a:pt x="5" y="11"/>
                    <a:pt x="6" y="9"/>
                  </a:cubicBezTo>
                  <a:cubicBezTo>
                    <a:pt x="6" y="9"/>
                    <a:pt x="5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7" y="8"/>
                    <a:pt x="7" y="7"/>
                    <a:pt x="8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3"/>
                    <a:pt x="11" y="1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6364288" y="6045201"/>
              <a:ext cx="225425" cy="285750"/>
            </a:xfrm>
            <a:custGeom>
              <a:avLst/>
              <a:gdLst/>
              <a:ahLst/>
              <a:cxnLst/>
              <a:rect l="l" t="t" r="r" b="b"/>
              <a:pathLst>
                <a:path w="60" h="76" extrusionOk="0">
                  <a:moveTo>
                    <a:pt x="59" y="2"/>
                  </a:moveTo>
                  <a:cubicBezTo>
                    <a:pt x="55" y="2"/>
                    <a:pt x="52" y="4"/>
                    <a:pt x="48" y="4"/>
                  </a:cubicBezTo>
                  <a:cubicBezTo>
                    <a:pt x="45" y="4"/>
                    <a:pt x="44" y="7"/>
                    <a:pt x="41" y="8"/>
                  </a:cubicBezTo>
                  <a:cubicBezTo>
                    <a:pt x="41" y="4"/>
                    <a:pt x="41" y="0"/>
                    <a:pt x="29" y="2"/>
                  </a:cubicBezTo>
                  <a:cubicBezTo>
                    <a:pt x="24" y="3"/>
                    <a:pt x="23" y="2"/>
                    <a:pt x="23" y="1"/>
                  </a:cubicBezTo>
                  <a:cubicBezTo>
                    <a:pt x="20" y="2"/>
                    <a:pt x="16" y="2"/>
                    <a:pt x="13" y="4"/>
                  </a:cubicBezTo>
                  <a:cubicBezTo>
                    <a:pt x="11" y="5"/>
                    <a:pt x="12" y="6"/>
                    <a:pt x="12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7" y="6"/>
                    <a:pt x="5" y="11"/>
                    <a:pt x="0" y="13"/>
                  </a:cubicBezTo>
                  <a:cubicBezTo>
                    <a:pt x="2" y="13"/>
                    <a:pt x="4" y="13"/>
                    <a:pt x="5" y="14"/>
                  </a:cubicBezTo>
                  <a:cubicBezTo>
                    <a:pt x="9" y="19"/>
                    <a:pt x="1" y="24"/>
                    <a:pt x="5" y="29"/>
                  </a:cubicBezTo>
                  <a:cubicBezTo>
                    <a:pt x="6" y="32"/>
                    <a:pt x="8" y="33"/>
                    <a:pt x="15" y="36"/>
                  </a:cubicBezTo>
                  <a:cubicBezTo>
                    <a:pt x="18" y="37"/>
                    <a:pt x="23" y="39"/>
                    <a:pt x="24" y="41"/>
                  </a:cubicBezTo>
                  <a:cubicBezTo>
                    <a:pt x="24" y="42"/>
                    <a:pt x="25" y="43"/>
                    <a:pt x="25" y="47"/>
                  </a:cubicBezTo>
                  <a:cubicBezTo>
                    <a:pt x="25" y="51"/>
                    <a:pt x="24" y="55"/>
                    <a:pt x="24" y="59"/>
                  </a:cubicBezTo>
                  <a:cubicBezTo>
                    <a:pt x="24" y="61"/>
                    <a:pt x="25" y="64"/>
                    <a:pt x="25" y="66"/>
                  </a:cubicBezTo>
                  <a:cubicBezTo>
                    <a:pt x="25" y="67"/>
                    <a:pt x="25" y="68"/>
                    <a:pt x="24" y="69"/>
                  </a:cubicBezTo>
                  <a:cubicBezTo>
                    <a:pt x="24" y="69"/>
                    <a:pt x="24" y="69"/>
                    <a:pt x="23" y="69"/>
                  </a:cubicBezTo>
                  <a:cubicBezTo>
                    <a:pt x="23" y="70"/>
                    <a:pt x="23" y="70"/>
                    <a:pt x="23" y="71"/>
                  </a:cubicBezTo>
                  <a:cubicBezTo>
                    <a:pt x="24" y="70"/>
                    <a:pt x="24" y="70"/>
                    <a:pt x="25" y="75"/>
                  </a:cubicBezTo>
                  <a:cubicBezTo>
                    <a:pt x="26" y="74"/>
                    <a:pt x="26" y="74"/>
                    <a:pt x="28" y="75"/>
                  </a:cubicBezTo>
                  <a:cubicBezTo>
                    <a:pt x="27" y="75"/>
                    <a:pt x="27" y="75"/>
                    <a:pt x="26" y="76"/>
                  </a:cubicBezTo>
                  <a:cubicBezTo>
                    <a:pt x="32" y="73"/>
                    <a:pt x="33" y="65"/>
                    <a:pt x="37" y="61"/>
                  </a:cubicBezTo>
                  <a:cubicBezTo>
                    <a:pt x="36" y="61"/>
                    <a:pt x="36" y="61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0"/>
                    <a:pt x="44" y="54"/>
                    <a:pt x="43" y="50"/>
                  </a:cubicBezTo>
                  <a:cubicBezTo>
                    <a:pt x="43" y="50"/>
                    <a:pt x="42" y="50"/>
                    <a:pt x="42" y="49"/>
                  </a:cubicBezTo>
                  <a:cubicBezTo>
                    <a:pt x="46" y="49"/>
                    <a:pt x="48" y="46"/>
                    <a:pt x="50" y="41"/>
                  </a:cubicBezTo>
                  <a:cubicBezTo>
                    <a:pt x="50" y="42"/>
                    <a:pt x="50" y="42"/>
                    <a:pt x="49" y="43"/>
                  </a:cubicBezTo>
                  <a:cubicBezTo>
                    <a:pt x="51" y="39"/>
                    <a:pt x="51" y="35"/>
                    <a:pt x="53" y="32"/>
                  </a:cubicBezTo>
                  <a:cubicBezTo>
                    <a:pt x="54" y="29"/>
                    <a:pt x="58" y="27"/>
                    <a:pt x="59" y="23"/>
                  </a:cubicBezTo>
                  <a:cubicBezTo>
                    <a:pt x="60" y="21"/>
                    <a:pt x="60" y="17"/>
                    <a:pt x="58" y="12"/>
                  </a:cubicBezTo>
                  <a:cubicBezTo>
                    <a:pt x="59" y="11"/>
                    <a:pt x="60" y="9"/>
                    <a:pt x="60" y="6"/>
                  </a:cubicBezTo>
                  <a:cubicBezTo>
                    <a:pt x="60" y="5"/>
                    <a:pt x="60" y="3"/>
                    <a:pt x="59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6180138" y="5846763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6221413" y="5824538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6072188" y="5797551"/>
              <a:ext cx="314325" cy="296863"/>
            </a:xfrm>
            <a:custGeom>
              <a:avLst/>
              <a:gdLst/>
              <a:ahLst/>
              <a:cxnLst/>
              <a:rect l="l" t="t" r="r" b="b"/>
              <a:pathLst>
                <a:path w="84" h="79" extrusionOk="0">
                  <a:moveTo>
                    <a:pt x="75" y="78"/>
                  </a:moveTo>
                  <a:cubicBezTo>
                    <a:pt x="75" y="78"/>
                    <a:pt x="75" y="77"/>
                    <a:pt x="74" y="77"/>
                  </a:cubicBezTo>
                  <a:cubicBezTo>
                    <a:pt x="74" y="76"/>
                    <a:pt x="73" y="75"/>
                    <a:pt x="73" y="74"/>
                  </a:cubicBezTo>
                  <a:cubicBezTo>
                    <a:pt x="72" y="74"/>
                    <a:pt x="70" y="73"/>
                    <a:pt x="69" y="72"/>
                  </a:cubicBezTo>
                  <a:cubicBezTo>
                    <a:pt x="65" y="71"/>
                    <a:pt x="65" y="71"/>
                    <a:pt x="65" y="66"/>
                  </a:cubicBezTo>
                  <a:cubicBezTo>
                    <a:pt x="61" y="66"/>
                    <a:pt x="60" y="75"/>
                    <a:pt x="55" y="72"/>
                  </a:cubicBezTo>
                  <a:cubicBezTo>
                    <a:pt x="52" y="71"/>
                    <a:pt x="48" y="66"/>
                    <a:pt x="52" y="60"/>
                  </a:cubicBezTo>
                  <a:cubicBezTo>
                    <a:pt x="54" y="59"/>
                    <a:pt x="56" y="57"/>
                    <a:pt x="60" y="57"/>
                  </a:cubicBezTo>
                  <a:cubicBezTo>
                    <a:pt x="59" y="56"/>
                    <a:pt x="59" y="56"/>
                    <a:pt x="58" y="56"/>
                  </a:cubicBezTo>
                  <a:cubicBezTo>
                    <a:pt x="62" y="54"/>
                    <a:pt x="62" y="54"/>
                    <a:pt x="72" y="59"/>
                  </a:cubicBezTo>
                  <a:cubicBezTo>
                    <a:pt x="71" y="55"/>
                    <a:pt x="70" y="53"/>
                    <a:pt x="70" y="49"/>
                  </a:cubicBezTo>
                  <a:cubicBezTo>
                    <a:pt x="70" y="47"/>
                    <a:pt x="73" y="45"/>
                    <a:pt x="74" y="43"/>
                  </a:cubicBezTo>
                  <a:cubicBezTo>
                    <a:pt x="71" y="42"/>
                    <a:pt x="72" y="40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2" y="40"/>
                    <a:pt x="72" y="40"/>
                    <a:pt x="73" y="42"/>
                  </a:cubicBezTo>
                  <a:cubicBezTo>
                    <a:pt x="73" y="40"/>
                    <a:pt x="73" y="39"/>
                    <a:pt x="72" y="38"/>
                  </a:cubicBezTo>
                  <a:cubicBezTo>
                    <a:pt x="73" y="38"/>
                    <a:pt x="73" y="38"/>
                    <a:pt x="73" y="39"/>
                  </a:cubicBezTo>
                  <a:cubicBezTo>
                    <a:pt x="75" y="34"/>
                    <a:pt x="78" y="30"/>
                    <a:pt x="81" y="26"/>
                  </a:cubicBezTo>
                  <a:cubicBezTo>
                    <a:pt x="81" y="26"/>
                    <a:pt x="81" y="26"/>
                    <a:pt x="82" y="26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2" y="27"/>
                    <a:pt x="84" y="25"/>
                  </a:cubicBezTo>
                  <a:cubicBezTo>
                    <a:pt x="81" y="25"/>
                    <a:pt x="81" y="25"/>
                    <a:pt x="78" y="24"/>
                  </a:cubicBezTo>
                  <a:cubicBezTo>
                    <a:pt x="79" y="23"/>
                    <a:pt x="79" y="23"/>
                    <a:pt x="80" y="22"/>
                  </a:cubicBezTo>
                  <a:cubicBezTo>
                    <a:pt x="79" y="22"/>
                    <a:pt x="77" y="21"/>
                    <a:pt x="74" y="27"/>
                  </a:cubicBezTo>
                  <a:cubicBezTo>
                    <a:pt x="75" y="21"/>
                    <a:pt x="83" y="20"/>
                    <a:pt x="84" y="14"/>
                  </a:cubicBezTo>
                  <a:cubicBezTo>
                    <a:pt x="84" y="14"/>
                    <a:pt x="83" y="13"/>
                    <a:pt x="83" y="13"/>
                  </a:cubicBezTo>
                  <a:cubicBezTo>
                    <a:pt x="82" y="13"/>
                    <a:pt x="82" y="13"/>
                    <a:pt x="81" y="14"/>
                  </a:cubicBezTo>
                  <a:cubicBezTo>
                    <a:pt x="81" y="13"/>
                    <a:pt x="81" y="13"/>
                    <a:pt x="82" y="12"/>
                  </a:cubicBezTo>
                  <a:cubicBezTo>
                    <a:pt x="78" y="12"/>
                    <a:pt x="78" y="12"/>
                    <a:pt x="74" y="7"/>
                  </a:cubicBezTo>
                  <a:cubicBezTo>
                    <a:pt x="74" y="10"/>
                    <a:pt x="74" y="10"/>
                    <a:pt x="72" y="12"/>
                  </a:cubicBezTo>
                  <a:cubicBezTo>
                    <a:pt x="72" y="12"/>
                    <a:pt x="72" y="12"/>
                    <a:pt x="72" y="11"/>
                  </a:cubicBezTo>
                  <a:cubicBezTo>
                    <a:pt x="72" y="11"/>
                    <a:pt x="71" y="11"/>
                    <a:pt x="71" y="11"/>
                  </a:cubicBezTo>
                  <a:cubicBezTo>
                    <a:pt x="69" y="4"/>
                    <a:pt x="65" y="9"/>
                    <a:pt x="65" y="10"/>
                  </a:cubicBezTo>
                  <a:cubicBezTo>
                    <a:pt x="64" y="10"/>
                    <a:pt x="64" y="10"/>
                    <a:pt x="66" y="15"/>
                  </a:cubicBezTo>
                  <a:cubicBezTo>
                    <a:pt x="66" y="17"/>
                    <a:pt x="64" y="18"/>
                    <a:pt x="64" y="20"/>
                  </a:cubicBezTo>
                  <a:cubicBezTo>
                    <a:pt x="64" y="21"/>
                    <a:pt x="65" y="23"/>
                    <a:pt x="65" y="25"/>
                  </a:cubicBezTo>
                  <a:cubicBezTo>
                    <a:pt x="64" y="25"/>
                    <a:pt x="64" y="25"/>
                    <a:pt x="63" y="25"/>
                  </a:cubicBezTo>
                  <a:cubicBezTo>
                    <a:pt x="61" y="24"/>
                    <a:pt x="61" y="21"/>
                    <a:pt x="58" y="21"/>
                  </a:cubicBezTo>
                  <a:cubicBezTo>
                    <a:pt x="54" y="20"/>
                    <a:pt x="54" y="20"/>
                    <a:pt x="53" y="20"/>
                  </a:cubicBezTo>
                  <a:cubicBezTo>
                    <a:pt x="52" y="20"/>
                    <a:pt x="51" y="21"/>
                    <a:pt x="51" y="20"/>
                  </a:cubicBezTo>
                  <a:cubicBezTo>
                    <a:pt x="50" y="19"/>
                    <a:pt x="49" y="15"/>
                    <a:pt x="52" y="12"/>
                  </a:cubicBezTo>
                  <a:cubicBezTo>
                    <a:pt x="53" y="12"/>
                    <a:pt x="53" y="11"/>
                    <a:pt x="53" y="11"/>
                  </a:cubicBezTo>
                  <a:cubicBezTo>
                    <a:pt x="52" y="11"/>
                    <a:pt x="52" y="11"/>
                    <a:pt x="51" y="11"/>
                  </a:cubicBezTo>
                  <a:cubicBezTo>
                    <a:pt x="52" y="11"/>
                    <a:pt x="55" y="9"/>
                    <a:pt x="56" y="8"/>
                  </a:cubicBezTo>
                  <a:cubicBezTo>
                    <a:pt x="56" y="8"/>
                    <a:pt x="55" y="8"/>
                    <a:pt x="55" y="7"/>
                  </a:cubicBezTo>
                  <a:cubicBezTo>
                    <a:pt x="56" y="7"/>
                    <a:pt x="57" y="5"/>
                    <a:pt x="59" y="5"/>
                  </a:cubicBezTo>
                  <a:cubicBezTo>
                    <a:pt x="59" y="5"/>
                    <a:pt x="58" y="5"/>
                    <a:pt x="58" y="5"/>
                  </a:cubicBezTo>
                  <a:cubicBezTo>
                    <a:pt x="60" y="5"/>
                    <a:pt x="61" y="1"/>
                    <a:pt x="60" y="0"/>
                  </a:cubicBezTo>
                  <a:cubicBezTo>
                    <a:pt x="60" y="0"/>
                    <a:pt x="59" y="0"/>
                    <a:pt x="58" y="0"/>
                  </a:cubicBezTo>
                  <a:cubicBezTo>
                    <a:pt x="58" y="2"/>
                    <a:pt x="58" y="3"/>
                    <a:pt x="56" y="5"/>
                  </a:cubicBezTo>
                  <a:cubicBezTo>
                    <a:pt x="56" y="3"/>
                    <a:pt x="56" y="3"/>
                    <a:pt x="54" y="3"/>
                  </a:cubicBezTo>
                  <a:cubicBezTo>
                    <a:pt x="54" y="3"/>
                    <a:pt x="55" y="2"/>
                    <a:pt x="55" y="2"/>
                  </a:cubicBezTo>
                  <a:cubicBezTo>
                    <a:pt x="53" y="2"/>
                    <a:pt x="54" y="1"/>
                    <a:pt x="53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0" y="1"/>
                    <a:pt x="51" y="3"/>
                    <a:pt x="51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1" y="5"/>
                    <a:pt x="50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6"/>
                    <a:pt x="49" y="6"/>
                  </a:cubicBezTo>
                  <a:cubicBezTo>
                    <a:pt x="47" y="7"/>
                    <a:pt x="44" y="7"/>
                    <a:pt x="42" y="7"/>
                  </a:cubicBezTo>
                  <a:cubicBezTo>
                    <a:pt x="40" y="9"/>
                    <a:pt x="40" y="9"/>
                    <a:pt x="40" y="10"/>
                  </a:cubicBezTo>
                  <a:cubicBezTo>
                    <a:pt x="38" y="9"/>
                    <a:pt x="38" y="9"/>
                    <a:pt x="34" y="9"/>
                  </a:cubicBezTo>
                  <a:cubicBezTo>
                    <a:pt x="34" y="9"/>
                    <a:pt x="35" y="9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2" y="8"/>
                    <a:pt x="30" y="8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27" y="8"/>
                    <a:pt x="27" y="8"/>
                    <a:pt x="26" y="8"/>
                  </a:cubicBezTo>
                  <a:cubicBezTo>
                    <a:pt x="26" y="8"/>
                    <a:pt x="26" y="8"/>
                    <a:pt x="26" y="7"/>
                  </a:cubicBezTo>
                  <a:cubicBezTo>
                    <a:pt x="22" y="10"/>
                    <a:pt x="22" y="10"/>
                    <a:pt x="20" y="10"/>
                  </a:cubicBezTo>
                  <a:cubicBezTo>
                    <a:pt x="21" y="10"/>
                    <a:pt x="22" y="9"/>
                    <a:pt x="24" y="8"/>
                  </a:cubicBezTo>
                  <a:cubicBezTo>
                    <a:pt x="15" y="11"/>
                    <a:pt x="15" y="11"/>
                    <a:pt x="12" y="10"/>
                  </a:cubicBezTo>
                  <a:cubicBezTo>
                    <a:pt x="8" y="15"/>
                    <a:pt x="4" y="20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3" y="25"/>
                    <a:pt x="4" y="24"/>
                    <a:pt x="6" y="26"/>
                  </a:cubicBezTo>
                  <a:cubicBezTo>
                    <a:pt x="9" y="27"/>
                    <a:pt x="10" y="27"/>
                    <a:pt x="11" y="26"/>
                  </a:cubicBezTo>
                  <a:cubicBezTo>
                    <a:pt x="13" y="31"/>
                    <a:pt x="13" y="31"/>
                    <a:pt x="14" y="31"/>
                  </a:cubicBezTo>
                  <a:cubicBezTo>
                    <a:pt x="13" y="34"/>
                    <a:pt x="13" y="34"/>
                    <a:pt x="15" y="36"/>
                  </a:cubicBezTo>
                  <a:cubicBezTo>
                    <a:pt x="19" y="38"/>
                    <a:pt x="19" y="39"/>
                    <a:pt x="19" y="42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19" y="46"/>
                    <a:pt x="17" y="51"/>
                    <a:pt x="20" y="56"/>
                  </a:cubicBezTo>
                  <a:cubicBezTo>
                    <a:pt x="20" y="56"/>
                    <a:pt x="28" y="67"/>
                    <a:pt x="36" y="71"/>
                  </a:cubicBezTo>
                  <a:cubicBezTo>
                    <a:pt x="33" y="68"/>
                    <a:pt x="30" y="65"/>
                    <a:pt x="28" y="62"/>
                  </a:cubicBezTo>
                  <a:cubicBezTo>
                    <a:pt x="31" y="63"/>
                    <a:pt x="33" y="63"/>
                    <a:pt x="37" y="68"/>
                  </a:cubicBezTo>
                  <a:cubicBezTo>
                    <a:pt x="42" y="74"/>
                    <a:pt x="44" y="77"/>
                    <a:pt x="53" y="76"/>
                  </a:cubicBezTo>
                  <a:cubicBezTo>
                    <a:pt x="55" y="76"/>
                    <a:pt x="57" y="76"/>
                    <a:pt x="58" y="76"/>
                  </a:cubicBezTo>
                  <a:cubicBezTo>
                    <a:pt x="64" y="75"/>
                    <a:pt x="70" y="79"/>
                    <a:pt x="76" y="79"/>
                  </a:cubicBezTo>
                  <a:cubicBezTo>
                    <a:pt x="75" y="78"/>
                    <a:pt x="75" y="78"/>
                    <a:pt x="75" y="78"/>
                  </a:cubicBezTo>
                  <a:close/>
                  <a:moveTo>
                    <a:pt x="67" y="36"/>
                  </a:moveTo>
                  <a:cubicBezTo>
                    <a:pt x="66" y="37"/>
                    <a:pt x="66" y="38"/>
                    <a:pt x="65" y="38"/>
                  </a:cubicBezTo>
                  <a:cubicBezTo>
                    <a:pt x="64" y="38"/>
                    <a:pt x="64" y="38"/>
                    <a:pt x="63" y="38"/>
                  </a:cubicBezTo>
                  <a:cubicBezTo>
                    <a:pt x="64" y="37"/>
                    <a:pt x="66" y="36"/>
                    <a:pt x="68" y="35"/>
                  </a:cubicBezTo>
                  <a:cubicBezTo>
                    <a:pt x="67" y="36"/>
                    <a:pt x="67" y="36"/>
                    <a:pt x="67" y="36"/>
                  </a:cubicBezTo>
                  <a:close/>
                  <a:moveTo>
                    <a:pt x="68" y="33"/>
                  </a:moveTo>
                  <a:cubicBezTo>
                    <a:pt x="69" y="33"/>
                    <a:pt x="69" y="33"/>
                    <a:pt x="69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4"/>
                    <a:pt x="69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7" y="34"/>
                    <a:pt x="67" y="34"/>
                  </a:cubicBezTo>
                  <a:cubicBezTo>
                    <a:pt x="68" y="34"/>
                    <a:pt x="68" y="34"/>
                    <a:pt x="68" y="33"/>
                  </a:cubicBezTo>
                  <a:close/>
                  <a:moveTo>
                    <a:pt x="66" y="33"/>
                  </a:moveTo>
                  <a:cubicBezTo>
                    <a:pt x="66" y="33"/>
                    <a:pt x="66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4"/>
                    <a:pt x="64" y="34"/>
                    <a:pt x="64" y="35"/>
                  </a:cubicBezTo>
                  <a:cubicBezTo>
                    <a:pt x="64" y="35"/>
                    <a:pt x="64" y="36"/>
                    <a:pt x="64" y="37"/>
                  </a:cubicBezTo>
                  <a:cubicBezTo>
                    <a:pt x="63" y="36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5"/>
                    <a:pt x="60" y="35"/>
                    <a:pt x="58" y="40"/>
                  </a:cubicBezTo>
                  <a:cubicBezTo>
                    <a:pt x="56" y="35"/>
                    <a:pt x="60" y="33"/>
                    <a:pt x="61" y="33"/>
                  </a:cubicBezTo>
                  <a:cubicBezTo>
                    <a:pt x="59" y="33"/>
                    <a:pt x="58" y="33"/>
                    <a:pt x="56" y="33"/>
                  </a:cubicBezTo>
                  <a:cubicBezTo>
                    <a:pt x="55" y="34"/>
                    <a:pt x="53" y="34"/>
                    <a:pt x="53" y="35"/>
                  </a:cubicBezTo>
                  <a:cubicBezTo>
                    <a:pt x="56" y="31"/>
                    <a:pt x="57" y="29"/>
                    <a:pt x="66" y="33"/>
                  </a:cubicBezTo>
                  <a:close/>
                  <a:moveTo>
                    <a:pt x="27" y="15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6" y="15"/>
                    <a:pt x="26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7" y="13"/>
                    <a:pt x="24" y="14"/>
                  </a:cubicBezTo>
                  <a:cubicBezTo>
                    <a:pt x="25" y="14"/>
                    <a:pt x="26" y="13"/>
                    <a:pt x="28" y="12"/>
                  </a:cubicBezTo>
                  <a:cubicBezTo>
                    <a:pt x="29" y="12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2"/>
                    <a:pt x="30" y="13"/>
                    <a:pt x="30" y="13"/>
                  </a:cubicBezTo>
                  <a:cubicBezTo>
                    <a:pt x="29" y="14"/>
                    <a:pt x="28" y="14"/>
                    <a:pt x="27" y="15"/>
                  </a:cubicBezTo>
                  <a:close/>
                  <a:moveTo>
                    <a:pt x="36" y="16"/>
                  </a:moveTo>
                  <a:cubicBezTo>
                    <a:pt x="35" y="17"/>
                    <a:pt x="34" y="17"/>
                    <a:pt x="34" y="18"/>
                  </a:cubicBezTo>
                  <a:cubicBezTo>
                    <a:pt x="32" y="19"/>
                    <a:pt x="31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29" y="20"/>
                  </a:cubicBezTo>
                  <a:cubicBezTo>
                    <a:pt x="29" y="20"/>
                    <a:pt x="29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9"/>
                    <a:pt x="31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4" y="17"/>
                    <a:pt x="35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47" y="31"/>
                  </a:moveTo>
                  <a:cubicBezTo>
                    <a:pt x="47" y="29"/>
                    <a:pt x="46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8"/>
                  </a:cubicBezTo>
                  <a:cubicBezTo>
                    <a:pt x="45" y="28"/>
                    <a:pt x="45" y="27"/>
                    <a:pt x="45" y="27"/>
                  </a:cubicBezTo>
                  <a:cubicBezTo>
                    <a:pt x="47" y="27"/>
                    <a:pt x="47" y="29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6226176" y="5824538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6240463" y="5902326"/>
              <a:ext cx="0" cy="4763"/>
            </a:xfrm>
            <a:custGeom>
              <a:avLst/>
              <a:gdLst/>
              <a:ahLst/>
              <a:cxnLst/>
              <a:rect l="l" t="t" r="r" b="b"/>
              <a:pathLst>
                <a:path w="120000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6361113" y="6094413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6446838" y="6311901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6353176" y="576421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6323013" y="5718176"/>
              <a:ext cx="74613" cy="82550"/>
            </a:xfrm>
            <a:custGeom>
              <a:avLst/>
              <a:gdLst/>
              <a:ahLst/>
              <a:cxnLst/>
              <a:rect l="l" t="t" r="r" b="b"/>
              <a:pathLst>
                <a:path w="20" h="22" extrusionOk="0">
                  <a:moveTo>
                    <a:pt x="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1" y="5"/>
                    <a:pt x="0" y="7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1" y="7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1" y="9"/>
                    <a:pt x="2" y="8"/>
                    <a:pt x="2" y="8"/>
                  </a:cubicBezTo>
                  <a:cubicBezTo>
                    <a:pt x="5" y="6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2"/>
                  </a:cubicBezTo>
                  <a:cubicBezTo>
                    <a:pt x="9" y="12"/>
                    <a:pt x="8" y="12"/>
                    <a:pt x="8" y="12"/>
                  </a:cubicBezTo>
                  <a:cubicBezTo>
                    <a:pt x="8" y="12"/>
                    <a:pt x="11" y="12"/>
                    <a:pt x="9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0" y="16"/>
                    <a:pt x="11" y="16"/>
                    <a:pt x="11" y="16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7"/>
                    <a:pt x="10" y="17"/>
                    <a:pt x="11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8"/>
                  </a:cubicBezTo>
                  <a:cubicBezTo>
                    <a:pt x="11" y="18"/>
                    <a:pt x="12" y="17"/>
                    <a:pt x="12" y="17"/>
                  </a:cubicBezTo>
                  <a:cubicBezTo>
                    <a:pt x="12" y="18"/>
                    <a:pt x="12" y="18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20"/>
                  </a:cubicBezTo>
                  <a:cubicBezTo>
                    <a:pt x="15" y="21"/>
                    <a:pt x="18" y="21"/>
                    <a:pt x="20" y="22"/>
                  </a:cubicBezTo>
                  <a:cubicBezTo>
                    <a:pt x="19" y="19"/>
                    <a:pt x="17" y="16"/>
                    <a:pt x="16" y="13"/>
                  </a:cubicBezTo>
                  <a:cubicBezTo>
                    <a:pt x="16" y="13"/>
                    <a:pt x="16" y="13"/>
                    <a:pt x="17" y="13"/>
                  </a:cubicBezTo>
                  <a:cubicBezTo>
                    <a:pt x="17" y="13"/>
                    <a:pt x="15" y="8"/>
                    <a:pt x="13" y="5"/>
                  </a:cubicBezTo>
                  <a:cubicBezTo>
                    <a:pt x="13" y="5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6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19" name="Google Shape;719;p44"/>
          <p:cNvGrpSpPr/>
          <p:nvPr/>
        </p:nvGrpSpPr>
        <p:grpSpPr>
          <a:xfrm>
            <a:off x="4374613" y="3642338"/>
            <a:ext cx="389334" cy="408385"/>
            <a:chOff x="6368120" y="5941619"/>
            <a:chExt cx="519112" cy="544513"/>
          </a:xfrm>
        </p:grpSpPr>
        <p:sp>
          <p:nvSpPr>
            <p:cNvPr id="720" name="Google Shape;720;p44"/>
            <p:cNvSpPr/>
            <p:nvPr/>
          </p:nvSpPr>
          <p:spPr>
            <a:xfrm>
              <a:off x="6368120" y="6446444"/>
              <a:ext cx="519112" cy="39688"/>
            </a:xfrm>
            <a:custGeom>
              <a:avLst/>
              <a:gdLst/>
              <a:ahLst/>
              <a:cxnLst/>
              <a:rect l="l" t="t" r="r" b="b"/>
              <a:pathLst>
                <a:path w="185" h="14" extrusionOk="0">
                  <a:moveTo>
                    <a:pt x="185" y="7"/>
                  </a:moveTo>
                  <a:cubicBezTo>
                    <a:pt x="185" y="11"/>
                    <a:pt x="182" y="14"/>
                    <a:pt x="178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3"/>
                    <a:pt x="185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6606245" y="6181332"/>
              <a:ext cx="47625" cy="34925"/>
            </a:xfrm>
            <a:custGeom>
              <a:avLst/>
              <a:gdLst/>
              <a:ahLst/>
              <a:cxnLst/>
              <a:rect l="l" t="t" r="r" b="b"/>
              <a:pathLst>
                <a:path w="17" h="12" extrusionOk="0">
                  <a:moveTo>
                    <a:pt x="15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12"/>
                    <a:pt x="17" y="12"/>
                    <a:pt x="17" y="10"/>
                  </a:cubicBezTo>
                  <a:cubicBezTo>
                    <a:pt x="17" y="9"/>
                    <a:pt x="17" y="8"/>
                    <a:pt x="15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6387170" y="6108307"/>
              <a:ext cx="481012" cy="327025"/>
            </a:xfrm>
            <a:custGeom>
              <a:avLst/>
              <a:gdLst/>
              <a:ahLst/>
              <a:cxnLst/>
              <a:rect l="l" t="t" r="r" b="b"/>
              <a:pathLst>
                <a:path w="171" h="116" extrusionOk="0">
                  <a:moveTo>
                    <a:pt x="165" y="103"/>
                  </a:moveTo>
                  <a:cubicBezTo>
                    <a:pt x="165" y="103"/>
                    <a:pt x="165" y="102"/>
                    <a:pt x="165" y="102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6" y="103"/>
                    <a:pt x="6" y="103"/>
                  </a:cubicBezTo>
                  <a:cubicBezTo>
                    <a:pt x="2" y="103"/>
                    <a:pt x="0" y="106"/>
                    <a:pt x="0" y="109"/>
                  </a:cubicBezTo>
                  <a:cubicBezTo>
                    <a:pt x="0" y="113"/>
                    <a:pt x="3" y="116"/>
                    <a:pt x="7" y="116"/>
                  </a:cubicBezTo>
                  <a:cubicBezTo>
                    <a:pt x="164" y="116"/>
                    <a:pt x="164" y="116"/>
                    <a:pt x="164" y="116"/>
                  </a:cubicBezTo>
                  <a:cubicBezTo>
                    <a:pt x="168" y="116"/>
                    <a:pt x="171" y="113"/>
                    <a:pt x="171" y="109"/>
                  </a:cubicBezTo>
                  <a:cubicBezTo>
                    <a:pt x="171" y="106"/>
                    <a:pt x="169" y="103"/>
                    <a:pt x="165" y="103"/>
                  </a:cubicBezTo>
                  <a:close/>
                  <a:moveTo>
                    <a:pt x="33" y="89"/>
                  </a:moveTo>
                  <a:cubicBezTo>
                    <a:pt x="33" y="91"/>
                    <a:pt x="31" y="92"/>
                    <a:pt x="30" y="9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8" y="92"/>
                    <a:pt x="17" y="91"/>
                    <a:pt x="17" y="89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7" y="75"/>
                    <a:pt x="18" y="74"/>
                    <a:pt x="19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1" y="74"/>
                    <a:pt x="33" y="75"/>
                    <a:pt x="33" y="77"/>
                  </a:cubicBezTo>
                  <a:lnTo>
                    <a:pt x="33" y="89"/>
                  </a:lnTo>
                  <a:close/>
                  <a:moveTo>
                    <a:pt x="33" y="59"/>
                  </a:moveTo>
                  <a:cubicBezTo>
                    <a:pt x="33" y="61"/>
                    <a:pt x="31" y="62"/>
                    <a:pt x="30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8" y="62"/>
                    <a:pt x="17" y="61"/>
                    <a:pt x="17" y="5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5"/>
                    <a:pt x="18" y="43"/>
                    <a:pt x="19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3" y="45"/>
                    <a:pt x="33" y="47"/>
                  </a:cubicBezTo>
                  <a:lnTo>
                    <a:pt x="33" y="59"/>
                  </a:lnTo>
                  <a:close/>
                  <a:moveTo>
                    <a:pt x="57" y="89"/>
                  </a:moveTo>
                  <a:cubicBezTo>
                    <a:pt x="57" y="91"/>
                    <a:pt x="55" y="92"/>
                    <a:pt x="54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2" y="92"/>
                    <a:pt x="41" y="91"/>
                    <a:pt x="41" y="89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5"/>
                    <a:pt x="42" y="74"/>
                    <a:pt x="43" y="7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5" y="74"/>
                    <a:pt x="57" y="75"/>
                    <a:pt x="57" y="77"/>
                  </a:cubicBezTo>
                  <a:lnTo>
                    <a:pt x="57" y="89"/>
                  </a:lnTo>
                  <a:close/>
                  <a:moveTo>
                    <a:pt x="57" y="59"/>
                  </a:moveTo>
                  <a:cubicBezTo>
                    <a:pt x="57" y="61"/>
                    <a:pt x="55" y="62"/>
                    <a:pt x="5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2" y="62"/>
                    <a:pt x="41" y="61"/>
                    <a:pt x="41" y="59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5"/>
                    <a:pt x="42" y="43"/>
                    <a:pt x="43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3"/>
                    <a:pt x="57" y="45"/>
                    <a:pt x="57" y="47"/>
                  </a:cubicBezTo>
                  <a:lnTo>
                    <a:pt x="57" y="59"/>
                  </a:lnTo>
                  <a:close/>
                  <a:moveTo>
                    <a:pt x="83" y="103"/>
                  </a:moveTo>
                  <a:cubicBezTo>
                    <a:pt x="69" y="103"/>
                    <a:pt x="69" y="103"/>
                    <a:pt x="69" y="103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68"/>
                    <a:pt x="70" y="66"/>
                    <a:pt x="72" y="66"/>
                  </a:cubicBezTo>
                  <a:cubicBezTo>
                    <a:pt x="83" y="66"/>
                    <a:pt x="83" y="66"/>
                    <a:pt x="83" y="66"/>
                  </a:cubicBezTo>
                  <a:lnTo>
                    <a:pt x="83" y="103"/>
                  </a:lnTo>
                  <a:close/>
                  <a:moveTo>
                    <a:pt x="70" y="36"/>
                  </a:moveTo>
                  <a:cubicBezTo>
                    <a:pt x="70" y="28"/>
                    <a:pt x="77" y="21"/>
                    <a:pt x="86" y="21"/>
                  </a:cubicBezTo>
                  <a:cubicBezTo>
                    <a:pt x="94" y="21"/>
                    <a:pt x="101" y="28"/>
                    <a:pt x="101" y="36"/>
                  </a:cubicBezTo>
                  <a:cubicBezTo>
                    <a:pt x="101" y="44"/>
                    <a:pt x="94" y="51"/>
                    <a:pt x="86" y="51"/>
                  </a:cubicBezTo>
                  <a:cubicBezTo>
                    <a:pt x="77" y="51"/>
                    <a:pt x="70" y="44"/>
                    <a:pt x="70" y="36"/>
                  </a:cubicBezTo>
                  <a:close/>
                  <a:moveTo>
                    <a:pt x="102" y="103"/>
                  </a:moveTo>
                  <a:cubicBezTo>
                    <a:pt x="88" y="103"/>
                    <a:pt x="88" y="103"/>
                    <a:pt x="88" y="103"/>
                  </a:cubicBezTo>
                  <a:cubicBezTo>
                    <a:pt x="88" y="66"/>
                    <a:pt x="88" y="66"/>
                    <a:pt x="88" y="66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101" y="66"/>
                    <a:pt x="102" y="68"/>
                    <a:pt x="102" y="70"/>
                  </a:cubicBezTo>
                  <a:lnTo>
                    <a:pt x="102" y="103"/>
                  </a:lnTo>
                  <a:close/>
                  <a:moveTo>
                    <a:pt x="129" y="90"/>
                  </a:moveTo>
                  <a:cubicBezTo>
                    <a:pt x="129" y="92"/>
                    <a:pt x="128" y="94"/>
                    <a:pt x="126" y="94"/>
                  </a:cubicBezTo>
                  <a:cubicBezTo>
                    <a:pt x="116" y="94"/>
                    <a:pt x="116" y="94"/>
                    <a:pt x="116" y="94"/>
                  </a:cubicBezTo>
                  <a:cubicBezTo>
                    <a:pt x="114" y="94"/>
                    <a:pt x="113" y="92"/>
                    <a:pt x="113" y="90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76"/>
                    <a:pt x="114" y="75"/>
                    <a:pt x="116" y="75"/>
                  </a:cubicBezTo>
                  <a:cubicBezTo>
                    <a:pt x="126" y="75"/>
                    <a:pt x="126" y="75"/>
                    <a:pt x="126" y="75"/>
                  </a:cubicBezTo>
                  <a:cubicBezTo>
                    <a:pt x="128" y="75"/>
                    <a:pt x="129" y="76"/>
                    <a:pt x="129" y="78"/>
                  </a:cubicBezTo>
                  <a:lnTo>
                    <a:pt x="129" y="90"/>
                  </a:lnTo>
                  <a:close/>
                  <a:moveTo>
                    <a:pt x="129" y="60"/>
                  </a:moveTo>
                  <a:cubicBezTo>
                    <a:pt x="129" y="62"/>
                    <a:pt x="128" y="63"/>
                    <a:pt x="126" y="63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4" y="63"/>
                    <a:pt x="113" y="62"/>
                    <a:pt x="113" y="60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3" y="46"/>
                    <a:pt x="114" y="44"/>
                    <a:pt x="116" y="44"/>
                  </a:cubicBezTo>
                  <a:cubicBezTo>
                    <a:pt x="126" y="44"/>
                    <a:pt x="126" y="44"/>
                    <a:pt x="126" y="44"/>
                  </a:cubicBezTo>
                  <a:cubicBezTo>
                    <a:pt x="128" y="44"/>
                    <a:pt x="129" y="46"/>
                    <a:pt x="129" y="48"/>
                  </a:cubicBezTo>
                  <a:lnTo>
                    <a:pt x="129" y="60"/>
                  </a:lnTo>
                  <a:close/>
                  <a:moveTo>
                    <a:pt x="153" y="90"/>
                  </a:moveTo>
                  <a:cubicBezTo>
                    <a:pt x="153" y="92"/>
                    <a:pt x="152" y="94"/>
                    <a:pt x="15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38" y="94"/>
                    <a:pt x="137" y="92"/>
                    <a:pt x="137" y="9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6"/>
                    <a:pt x="138" y="75"/>
                    <a:pt x="140" y="75"/>
                  </a:cubicBezTo>
                  <a:cubicBezTo>
                    <a:pt x="150" y="75"/>
                    <a:pt x="150" y="75"/>
                    <a:pt x="150" y="75"/>
                  </a:cubicBezTo>
                  <a:cubicBezTo>
                    <a:pt x="152" y="75"/>
                    <a:pt x="153" y="76"/>
                    <a:pt x="153" y="78"/>
                  </a:cubicBezTo>
                  <a:lnTo>
                    <a:pt x="153" y="90"/>
                  </a:lnTo>
                  <a:close/>
                  <a:moveTo>
                    <a:pt x="153" y="60"/>
                  </a:moveTo>
                  <a:cubicBezTo>
                    <a:pt x="153" y="62"/>
                    <a:pt x="152" y="63"/>
                    <a:pt x="150" y="63"/>
                  </a:cubicBezTo>
                  <a:cubicBezTo>
                    <a:pt x="140" y="63"/>
                    <a:pt x="140" y="63"/>
                    <a:pt x="140" y="63"/>
                  </a:cubicBezTo>
                  <a:cubicBezTo>
                    <a:pt x="138" y="63"/>
                    <a:pt x="137" y="62"/>
                    <a:pt x="137" y="60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6"/>
                    <a:pt x="138" y="44"/>
                    <a:pt x="140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2" y="44"/>
                    <a:pt x="153" y="46"/>
                    <a:pt x="153" y="48"/>
                  </a:cubicBezTo>
                  <a:lnTo>
                    <a:pt x="153" y="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6387170" y="6001944"/>
              <a:ext cx="481012" cy="179388"/>
            </a:xfrm>
            <a:custGeom>
              <a:avLst/>
              <a:gdLst/>
              <a:ahLst/>
              <a:cxnLst/>
              <a:rect l="l" t="t" r="r" b="b"/>
              <a:pathLst>
                <a:path w="171" h="64" extrusionOk="0">
                  <a:moveTo>
                    <a:pt x="171" y="62"/>
                  </a:moveTo>
                  <a:cubicBezTo>
                    <a:pt x="150" y="30"/>
                    <a:pt x="150" y="30"/>
                    <a:pt x="150" y="30"/>
                  </a:cubicBezTo>
                  <a:cubicBezTo>
                    <a:pt x="150" y="29"/>
                    <a:pt x="149" y="29"/>
                    <a:pt x="149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29"/>
                    <a:pt x="21" y="29"/>
                    <a:pt x="21" y="3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0" y="64"/>
                    <a:pt x="1" y="64"/>
                    <a:pt x="1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1" y="64"/>
                    <a:pt x="51" y="64"/>
                    <a:pt x="51" y="63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4" y="33"/>
                    <a:pt x="87" y="33"/>
                    <a:pt x="88" y="35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4"/>
                    <a:pt x="120" y="64"/>
                    <a:pt x="121" y="64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1" y="64"/>
                    <a:pt x="171" y="63"/>
                    <a:pt x="171" y="63"/>
                  </a:cubicBezTo>
                  <a:cubicBezTo>
                    <a:pt x="171" y="63"/>
                    <a:pt x="171" y="62"/>
                    <a:pt x="171" y="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6639582" y="5941619"/>
              <a:ext cx="71437" cy="57150"/>
            </a:xfrm>
            <a:custGeom>
              <a:avLst/>
              <a:gdLst/>
              <a:ahLst/>
              <a:cxnLst/>
              <a:rect l="l" t="t" r="r" b="b"/>
              <a:pathLst>
                <a:path w="25" h="20" extrusionOk="0">
                  <a:moveTo>
                    <a:pt x="0" y="2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4" y="16"/>
                    <a:pt x="11" y="18"/>
                  </a:cubicBezTo>
                  <a:cubicBezTo>
                    <a:pt x="11" y="18"/>
                    <a:pt x="22" y="20"/>
                    <a:pt x="25" y="18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2" y="3"/>
                    <a:pt x="16" y="2"/>
                  </a:cubicBezTo>
                  <a:cubicBezTo>
                    <a:pt x="16" y="2"/>
                    <a:pt x="13" y="2"/>
                    <a:pt x="12" y="1"/>
                  </a:cubicBezTo>
                  <a:cubicBezTo>
                    <a:pt x="12" y="1"/>
                    <a:pt x="4" y="0"/>
                    <a:pt x="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6620532" y="5941619"/>
              <a:ext cx="14287" cy="104775"/>
            </a:xfrm>
            <a:custGeom>
              <a:avLst/>
              <a:gdLst/>
              <a:ahLst/>
              <a:cxnLst/>
              <a:rect l="l" t="t" r="r" b="b"/>
              <a:pathLst>
                <a:path w="5" h="37" extrusionOk="0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26" name="Google Shape;726;p44"/>
          <p:cNvGrpSpPr/>
          <p:nvPr/>
        </p:nvGrpSpPr>
        <p:grpSpPr>
          <a:xfrm>
            <a:off x="605704" y="4378506"/>
            <a:ext cx="407194" cy="404813"/>
            <a:chOff x="5523174" y="5857976"/>
            <a:chExt cx="542925" cy="539750"/>
          </a:xfrm>
        </p:grpSpPr>
        <p:sp>
          <p:nvSpPr>
            <p:cNvPr id="727" name="Google Shape;727;p44"/>
            <p:cNvSpPr/>
            <p:nvPr/>
          </p:nvSpPr>
          <p:spPr>
            <a:xfrm>
              <a:off x="5573974" y="5857976"/>
              <a:ext cx="295275" cy="196850"/>
            </a:xfrm>
            <a:custGeom>
              <a:avLst/>
              <a:gdLst/>
              <a:ahLst/>
              <a:cxnLst/>
              <a:rect l="l" t="t" r="r" b="b"/>
              <a:pathLst>
                <a:path w="105" h="70" extrusionOk="0">
                  <a:moveTo>
                    <a:pt x="18" y="35"/>
                  </a:moveTo>
                  <a:cubicBezTo>
                    <a:pt x="19" y="59"/>
                    <a:pt x="19" y="59"/>
                    <a:pt x="19" y="59"/>
                  </a:cubicBezTo>
                  <a:cubicBezTo>
                    <a:pt x="24" y="65"/>
                    <a:pt x="35" y="70"/>
                    <a:pt x="47" y="70"/>
                  </a:cubicBezTo>
                  <a:cubicBezTo>
                    <a:pt x="61" y="70"/>
                    <a:pt x="73" y="64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92" y="56"/>
                    <a:pt x="105" y="47"/>
                    <a:pt x="105" y="36"/>
                  </a:cubicBezTo>
                  <a:cubicBezTo>
                    <a:pt x="105" y="26"/>
                    <a:pt x="93" y="17"/>
                    <a:pt x="78" y="17"/>
                  </a:cubicBezTo>
                  <a:cubicBezTo>
                    <a:pt x="77" y="7"/>
                    <a:pt x="60" y="0"/>
                    <a:pt x="39" y="0"/>
                  </a:cubicBezTo>
                  <a:cubicBezTo>
                    <a:pt x="17" y="0"/>
                    <a:pt x="0" y="8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2" y="18"/>
                    <a:pt x="18" y="27"/>
                    <a:pt x="18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5523174" y="5950051"/>
              <a:ext cx="542925" cy="447675"/>
            </a:xfrm>
            <a:custGeom>
              <a:avLst/>
              <a:gdLst/>
              <a:ahLst/>
              <a:cxnLst/>
              <a:rect l="l" t="t" r="r" b="b"/>
              <a:pathLst>
                <a:path w="193" h="159" extrusionOk="0">
                  <a:moveTo>
                    <a:pt x="190" y="50"/>
                  </a:moveTo>
                  <a:cubicBezTo>
                    <a:pt x="168" y="64"/>
                    <a:pt x="168" y="64"/>
                    <a:pt x="168" y="64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8" y="50"/>
                    <a:pt x="137" y="50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6" y="51"/>
                    <a:pt x="85" y="50"/>
                    <a:pt x="83" y="50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1" y="0"/>
                    <a:pt x="2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2"/>
                    <a:pt x="3" y="3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0" y="91"/>
                    <a:pt x="0" y="93"/>
                    <a:pt x="0" y="94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5"/>
                    <a:pt x="14" y="159"/>
                    <a:pt x="32" y="159"/>
                  </a:cubicBezTo>
                  <a:cubicBezTo>
                    <a:pt x="161" y="159"/>
                    <a:pt x="161" y="159"/>
                    <a:pt x="161" y="159"/>
                  </a:cubicBezTo>
                  <a:cubicBezTo>
                    <a:pt x="179" y="159"/>
                    <a:pt x="193" y="145"/>
                    <a:pt x="193" y="128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52"/>
                    <a:pt x="193" y="52"/>
                    <a:pt x="193" y="52"/>
                  </a:cubicBezTo>
                  <a:cubicBezTo>
                    <a:pt x="193" y="51"/>
                    <a:pt x="192" y="50"/>
                    <a:pt x="190" y="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29" name="Google Shape;729;p44"/>
          <p:cNvGrpSpPr/>
          <p:nvPr/>
        </p:nvGrpSpPr>
        <p:grpSpPr>
          <a:xfrm>
            <a:off x="6245937" y="3642338"/>
            <a:ext cx="413147" cy="408384"/>
            <a:chOff x="733425" y="5248276"/>
            <a:chExt cx="550863" cy="544512"/>
          </a:xfrm>
        </p:grpSpPr>
        <p:sp>
          <p:nvSpPr>
            <p:cNvPr id="730" name="Google Shape;730;p44"/>
            <p:cNvSpPr/>
            <p:nvPr/>
          </p:nvSpPr>
          <p:spPr>
            <a:xfrm>
              <a:off x="736600" y="5726113"/>
              <a:ext cx="544513" cy="66675"/>
            </a:xfrm>
            <a:custGeom>
              <a:avLst/>
              <a:gdLst/>
              <a:ahLst/>
              <a:cxnLst/>
              <a:rect l="l" t="t" r="r" b="b"/>
              <a:pathLst>
                <a:path w="193" h="24" extrusionOk="0">
                  <a:moveTo>
                    <a:pt x="193" y="12"/>
                  </a:moveTo>
                  <a:cubicBezTo>
                    <a:pt x="193" y="19"/>
                    <a:pt x="188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8" y="0"/>
                    <a:pt x="193" y="5"/>
                    <a:pt x="193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769938" y="5489576"/>
              <a:ext cx="104775" cy="201613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7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34" y="64"/>
                    <a:pt x="37" y="51"/>
                    <a:pt x="37" y="36"/>
                  </a:cubicBezTo>
                  <a:cubicBezTo>
                    <a:pt x="37" y="21"/>
                    <a:pt x="34" y="8"/>
                    <a:pt x="29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957263" y="5489576"/>
              <a:ext cx="106363" cy="201613"/>
            </a:xfrm>
            <a:custGeom>
              <a:avLst/>
              <a:gdLst/>
              <a:ahLst/>
              <a:cxnLst/>
              <a:rect l="l" t="t" r="r" b="b"/>
              <a:pathLst>
                <a:path w="38" h="72" extrusionOk="0">
                  <a:moveTo>
                    <a:pt x="8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4" y="64"/>
                    <a:pt x="38" y="51"/>
                    <a:pt x="38" y="36"/>
                  </a:cubicBezTo>
                  <a:cubicBezTo>
                    <a:pt x="38" y="21"/>
                    <a:pt x="35" y="8"/>
                    <a:pt x="30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1143000" y="5489576"/>
              <a:ext cx="106363" cy="201613"/>
            </a:xfrm>
            <a:custGeom>
              <a:avLst/>
              <a:gdLst/>
              <a:ahLst/>
              <a:cxnLst/>
              <a:rect l="l" t="t" r="r" b="b"/>
              <a:pathLst>
                <a:path w="38" h="72" extrusionOk="0">
                  <a:moveTo>
                    <a:pt x="8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5" y="64"/>
                    <a:pt x="38" y="51"/>
                    <a:pt x="38" y="36"/>
                  </a:cubicBezTo>
                  <a:cubicBezTo>
                    <a:pt x="38" y="21"/>
                    <a:pt x="35" y="8"/>
                    <a:pt x="30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733425" y="5248276"/>
              <a:ext cx="550863" cy="207963"/>
            </a:xfrm>
            <a:custGeom>
              <a:avLst/>
              <a:gdLst/>
              <a:ahLst/>
              <a:cxnLst/>
              <a:rect l="l" t="t" r="r" b="b"/>
              <a:pathLst>
                <a:path w="195" h="74" extrusionOk="0">
                  <a:moveTo>
                    <a:pt x="191" y="59"/>
                  </a:moveTo>
                  <a:cubicBezTo>
                    <a:pt x="106" y="4"/>
                    <a:pt x="106" y="4"/>
                    <a:pt x="106" y="4"/>
                  </a:cubicBezTo>
                  <a:cubicBezTo>
                    <a:pt x="102" y="0"/>
                    <a:pt x="95" y="0"/>
                    <a:pt x="91" y="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0" y="63"/>
                    <a:pt x="0" y="70"/>
                    <a:pt x="5" y="74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5" y="70"/>
                    <a:pt x="195" y="63"/>
                    <a:pt x="191" y="59"/>
                  </a:cubicBezTo>
                  <a:close/>
                  <a:moveTo>
                    <a:pt x="98" y="50"/>
                  </a:moveTo>
                  <a:cubicBezTo>
                    <a:pt x="91" y="50"/>
                    <a:pt x="86" y="44"/>
                    <a:pt x="86" y="38"/>
                  </a:cubicBezTo>
                  <a:cubicBezTo>
                    <a:pt x="86" y="31"/>
                    <a:pt x="91" y="25"/>
                    <a:pt x="98" y="25"/>
                  </a:cubicBezTo>
                  <a:cubicBezTo>
                    <a:pt x="104" y="25"/>
                    <a:pt x="110" y="31"/>
                    <a:pt x="110" y="38"/>
                  </a:cubicBezTo>
                  <a:cubicBezTo>
                    <a:pt x="110" y="44"/>
                    <a:pt x="104" y="50"/>
                    <a:pt x="98" y="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35" name="Google Shape;735;p44"/>
          <p:cNvGrpSpPr/>
          <p:nvPr/>
        </p:nvGrpSpPr>
        <p:grpSpPr>
          <a:xfrm>
            <a:off x="2482453" y="3642933"/>
            <a:ext cx="407194" cy="407194"/>
            <a:chOff x="4724402" y="5894475"/>
            <a:chExt cx="542925" cy="542925"/>
          </a:xfrm>
        </p:grpSpPr>
        <p:sp>
          <p:nvSpPr>
            <p:cNvPr id="736" name="Google Shape;736;p44"/>
            <p:cNvSpPr/>
            <p:nvPr/>
          </p:nvSpPr>
          <p:spPr>
            <a:xfrm>
              <a:off x="4724402" y="5894475"/>
              <a:ext cx="542925" cy="542925"/>
            </a:xfrm>
            <a:custGeom>
              <a:avLst/>
              <a:gdLst/>
              <a:ahLst/>
              <a:cxnLst/>
              <a:rect l="l" t="t" r="r" b="b"/>
              <a:pathLst>
                <a:path w="193" h="193" extrusionOk="0">
                  <a:moveTo>
                    <a:pt x="181" y="85"/>
                  </a:moveTo>
                  <a:cubicBezTo>
                    <a:pt x="181" y="85"/>
                    <a:pt x="181" y="85"/>
                    <a:pt x="181" y="85"/>
                  </a:cubicBezTo>
                  <a:cubicBezTo>
                    <a:pt x="175" y="47"/>
                    <a:pt x="146" y="18"/>
                    <a:pt x="109" y="13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6"/>
                    <a:pt x="103" y="0"/>
                    <a:pt x="97" y="0"/>
                  </a:cubicBezTo>
                  <a:cubicBezTo>
                    <a:pt x="90" y="0"/>
                    <a:pt x="84" y="6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47" y="18"/>
                    <a:pt x="18" y="47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6" y="85"/>
                    <a:pt x="0" y="90"/>
                    <a:pt x="0" y="97"/>
                  </a:cubicBezTo>
                  <a:cubicBezTo>
                    <a:pt x="0" y="103"/>
                    <a:pt x="6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8" y="146"/>
                    <a:pt x="47" y="176"/>
                    <a:pt x="84" y="181"/>
                  </a:cubicBezTo>
                  <a:cubicBezTo>
                    <a:pt x="84" y="181"/>
                    <a:pt x="84" y="181"/>
                    <a:pt x="84" y="181"/>
                  </a:cubicBezTo>
                  <a:cubicBezTo>
                    <a:pt x="84" y="188"/>
                    <a:pt x="90" y="193"/>
                    <a:pt x="97" y="193"/>
                  </a:cubicBezTo>
                  <a:cubicBezTo>
                    <a:pt x="103" y="193"/>
                    <a:pt x="109" y="188"/>
                    <a:pt x="109" y="181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46" y="176"/>
                    <a:pt x="175" y="146"/>
                    <a:pt x="181" y="109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8" y="109"/>
                    <a:pt x="193" y="103"/>
                    <a:pt x="193" y="97"/>
                  </a:cubicBezTo>
                  <a:cubicBezTo>
                    <a:pt x="193" y="90"/>
                    <a:pt x="188" y="85"/>
                    <a:pt x="181" y="85"/>
                  </a:cubicBezTo>
                  <a:close/>
                  <a:moveTo>
                    <a:pt x="108" y="156"/>
                  </a:moveTo>
                  <a:cubicBezTo>
                    <a:pt x="104" y="157"/>
                    <a:pt x="100" y="157"/>
                    <a:pt x="97" y="157"/>
                  </a:cubicBezTo>
                  <a:cubicBezTo>
                    <a:pt x="93" y="157"/>
                    <a:pt x="89" y="157"/>
                    <a:pt x="85" y="156"/>
                  </a:cubicBezTo>
                  <a:cubicBezTo>
                    <a:pt x="61" y="151"/>
                    <a:pt x="42" y="132"/>
                    <a:pt x="37" y="108"/>
                  </a:cubicBezTo>
                  <a:cubicBezTo>
                    <a:pt x="37" y="104"/>
                    <a:pt x="36" y="101"/>
                    <a:pt x="36" y="97"/>
                  </a:cubicBezTo>
                  <a:cubicBezTo>
                    <a:pt x="36" y="93"/>
                    <a:pt x="37" y="89"/>
                    <a:pt x="37" y="85"/>
                  </a:cubicBezTo>
                  <a:cubicBezTo>
                    <a:pt x="42" y="61"/>
                    <a:pt x="61" y="42"/>
                    <a:pt x="85" y="38"/>
                  </a:cubicBezTo>
                  <a:cubicBezTo>
                    <a:pt x="89" y="37"/>
                    <a:pt x="93" y="37"/>
                    <a:pt x="97" y="37"/>
                  </a:cubicBezTo>
                  <a:cubicBezTo>
                    <a:pt x="100" y="37"/>
                    <a:pt x="104" y="37"/>
                    <a:pt x="108" y="38"/>
                  </a:cubicBezTo>
                  <a:cubicBezTo>
                    <a:pt x="132" y="42"/>
                    <a:pt x="151" y="61"/>
                    <a:pt x="156" y="85"/>
                  </a:cubicBezTo>
                  <a:cubicBezTo>
                    <a:pt x="156" y="89"/>
                    <a:pt x="157" y="93"/>
                    <a:pt x="157" y="97"/>
                  </a:cubicBezTo>
                  <a:cubicBezTo>
                    <a:pt x="157" y="101"/>
                    <a:pt x="156" y="104"/>
                    <a:pt x="156" y="108"/>
                  </a:cubicBezTo>
                  <a:cubicBezTo>
                    <a:pt x="151" y="132"/>
                    <a:pt x="132" y="151"/>
                    <a:pt x="108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4889899" y="6059972"/>
              <a:ext cx="211931" cy="214313"/>
            </a:xfrm>
            <a:custGeom>
              <a:avLst/>
              <a:gdLst/>
              <a:ahLst/>
              <a:cxnLst/>
              <a:rect l="l" t="t" r="r" b="b"/>
              <a:pathLst>
                <a:path w="75" h="76" extrusionOk="0">
                  <a:moveTo>
                    <a:pt x="72" y="68"/>
                  </a:moveTo>
                  <a:cubicBezTo>
                    <a:pt x="75" y="73"/>
                    <a:pt x="73" y="76"/>
                    <a:pt x="68" y="73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29" y="53"/>
                    <a:pt x="22" y="46"/>
                    <a:pt x="20" y="4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2"/>
                    <a:pt x="2" y="0"/>
                    <a:pt x="8" y="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6" y="23"/>
                    <a:pt x="53" y="29"/>
                    <a:pt x="56" y="35"/>
                  </a:cubicBezTo>
                  <a:lnTo>
                    <a:pt x="72" y="68"/>
                  </a:lnTo>
                  <a:close/>
                  <a:moveTo>
                    <a:pt x="31" y="31"/>
                  </a:moveTo>
                  <a:cubicBezTo>
                    <a:pt x="28" y="35"/>
                    <a:pt x="28" y="41"/>
                    <a:pt x="31" y="44"/>
                  </a:cubicBezTo>
                  <a:cubicBezTo>
                    <a:pt x="35" y="48"/>
                    <a:pt x="40" y="48"/>
                    <a:pt x="44" y="44"/>
                  </a:cubicBezTo>
                  <a:cubicBezTo>
                    <a:pt x="47" y="41"/>
                    <a:pt x="47" y="35"/>
                    <a:pt x="44" y="31"/>
                  </a:cubicBezTo>
                  <a:cubicBezTo>
                    <a:pt x="40" y="28"/>
                    <a:pt x="35" y="28"/>
                    <a:pt x="31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38" name="Google Shape;738;p44"/>
          <p:cNvGrpSpPr/>
          <p:nvPr/>
        </p:nvGrpSpPr>
        <p:grpSpPr>
          <a:xfrm>
            <a:off x="2436965" y="2646686"/>
            <a:ext cx="498169" cy="525700"/>
            <a:chOff x="5294313" y="5209047"/>
            <a:chExt cx="885633" cy="934579"/>
          </a:xfrm>
        </p:grpSpPr>
        <p:sp>
          <p:nvSpPr>
            <p:cNvPr id="739" name="Google Shape;739;p44"/>
            <p:cNvSpPr/>
            <p:nvPr/>
          </p:nvSpPr>
          <p:spPr>
            <a:xfrm>
              <a:off x="5294313" y="5535613"/>
              <a:ext cx="781050" cy="608013"/>
            </a:xfrm>
            <a:custGeom>
              <a:avLst/>
              <a:gdLst/>
              <a:ahLst/>
              <a:cxnLst/>
              <a:rect l="l" t="t" r="r" b="b"/>
              <a:pathLst>
                <a:path w="208" h="162" extrusionOk="0">
                  <a:moveTo>
                    <a:pt x="204" y="22"/>
                  </a:moveTo>
                  <a:cubicBezTo>
                    <a:pt x="188" y="15"/>
                    <a:pt x="173" y="8"/>
                    <a:pt x="157" y="1"/>
                  </a:cubicBezTo>
                  <a:cubicBezTo>
                    <a:pt x="155" y="0"/>
                    <a:pt x="152" y="1"/>
                    <a:pt x="150" y="2"/>
                  </a:cubicBezTo>
                  <a:cubicBezTo>
                    <a:pt x="136" y="7"/>
                    <a:pt x="122" y="14"/>
                    <a:pt x="108" y="20"/>
                  </a:cubicBezTo>
                  <a:cubicBezTo>
                    <a:pt x="106" y="21"/>
                    <a:pt x="102" y="21"/>
                    <a:pt x="100" y="20"/>
                  </a:cubicBezTo>
                  <a:cubicBezTo>
                    <a:pt x="86" y="14"/>
                    <a:pt x="73" y="7"/>
                    <a:pt x="59" y="1"/>
                  </a:cubicBezTo>
                  <a:cubicBezTo>
                    <a:pt x="56" y="1"/>
                    <a:pt x="53" y="0"/>
                    <a:pt x="51" y="1"/>
                  </a:cubicBezTo>
                  <a:cubicBezTo>
                    <a:pt x="35" y="8"/>
                    <a:pt x="20" y="15"/>
                    <a:pt x="5" y="22"/>
                  </a:cubicBezTo>
                  <a:cubicBezTo>
                    <a:pt x="2" y="23"/>
                    <a:pt x="0" y="25"/>
                    <a:pt x="0" y="28"/>
                  </a:cubicBezTo>
                  <a:cubicBezTo>
                    <a:pt x="1" y="40"/>
                    <a:pt x="0" y="51"/>
                    <a:pt x="0" y="63"/>
                  </a:cubicBezTo>
                  <a:cubicBezTo>
                    <a:pt x="0" y="94"/>
                    <a:pt x="0" y="125"/>
                    <a:pt x="0" y="155"/>
                  </a:cubicBezTo>
                  <a:cubicBezTo>
                    <a:pt x="0" y="157"/>
                    <a:pt x="0" y="159"/>
                    <a:pt x="0" y="162"/>
                  </a:cubicBezTo>
                  <a:cubicBezTo>
                    <a:pt x="3" y="161"/>
                    <a:pt x="4" y="160"/>
                    <a:pt x="6" y="160"/>
                  </a:cubicBezTo>
                  <a:cubicBezTo>
                    <a:pt x="20" y="153"/>
                    <a:pt x="35" y="147"/>
                    <a:pt x="49" y="140"/>
                  </a:cubicBezTo>
                  <a:cubicBezTo>
                    <a:pt x="53" y="138"/>
                    <a:pt x="56" y="138"/>
                    <a:pt x="60" y="140"/>
                  </a:cubicBezTo>
                  <a:cubicBezTo>
                    <a:pt x="73" y="146"/>
                    <a:pt x="87" y="152"/>
                    <a:pt x="100" y="158"/>
                  </a:cubicBezTo>
                  <a:cubicBezTo>
                    <a:pt x="103" y="160"/>
                    <a:pt x="105" y="160"/>
                    <a:pt x="109" y="158"/>
                  </a:cubicBezTo>
                  <a:cubicBezTo>
                    <a:pt x="122" y="152"/>
                    <a:pt x="136" y="146"/>
                    <a:pt x="149" y="140"/>
                  </a:cubicBezTo>
                  <a:cubicBezTo>
                    <a:pt x="152" y="138"/>
                    <a:pt x="155" y="138"/>
                    <a:pt x="158" y="140"/>
                  </a:cubicBezTo>
                  <a:cubicBezTo>
                    <a:pt x="171" y="146"/>
                    <a:pt x="184" y="152"/>
                    <a:pt x="198" y="157"/>
                  </a:cubicBezTo>
                  <a:cubicBezTo>
                    <a:pt x="201" y="159"/>
                    <a:pt x="204" y="160"/>
                    <a:pt x="208" y="162"/>
                  </a:cubicBezTo>
                  <a:cubicBezTo>
                    <a:pt x="208" y="161"/>
                    <a:pt x="208" y="160"/>
                    <a:pt x="208" y="159"/>
                  </a:cubicBezTo>
                  <a:cubicBezTo>
                    <a:pt x="208" y="115"/>
                    <a:pt x="208" y="71"/>
                    <a:pt x="208" y="27"/>
                  </a:cubicBezTo>
                  <a:cubicBezTo>
                    <a:pt x="208" y="25"/>
                    <a:pt x="206" y="23"/>
                    <a:pt x="204" y="22"/>
                  </a:cubicBezTo>
                  <a:close/>
                  <a:moveTo>
                    <a:pt x="50" y="125"/>
                  </a:moveTo>
                  <a:cubicBezTo>
                    <a:pt x="50" y="127"/>
                    <a:pt x="49" y="130"/>
                    <a:pt x="48" y="130"/>
                  </a:cubicBezTo>
                  <a:cubicBezTo>
                    <a:pt x="36" y="136"/>
                    <a:pt x="23" y="142"/>
                    <a:pt x="10" y="148"/>
                  </a:cubicBezTo>
                  <a:cubicBezTo>
                    <a:pt x="10" y="143"/>
                    <a:pt x="10" y="140"/>
                    <a:pt x="10" y="136"/>
                  </a:cubicBezTo>
                  <a:cubicBezTo>
                    <a:pt x="10" y="117"/>
                    <a:pt x="10" y="97"/>
                    <a:pt x="10" y="78"/>
                  </a:cubicBezTo>
                  <a:cubicBezTo>
                    <a:pt x="10" y="63"/>
                    <a:pt x="10" y="49"/>
                    <a:pt x="10" y="35"/>
                  </a:cubicBezTo>
                  <a:cubicBezTo>
                    <a:pt x="10" y="31"/>
                    <a:pt x="11" y="29"/>
                    <a:pt x="14" y="28"/>
                  </a:cubicBezTo>
                  <a:cubicBezTo>
                    <a:pt x="24" y="23"/>
                    <a:pt x="35" y="19"/>
                    <a:pt x="45" y="14"/>
                  </a:cubicBezTo>
                  <a:cubicBezTo>
                    <a:pt x="46" y="14"/>
                    <a:pt x="48" y="13"/>
                    <a:pt x="50" y="12"/>
                  </a:cubicBezTo>
                  <a:cubicBezTo>
                    <a:pt x="50" y="14"/>
                    <a:pt x="50" y="15"/>
                    <a:pt x="50" y="17"/>
                  </a:cubicBezTo>
                  <a:cubicBezTo>
                    <a:pt x="50" y="53"/>
                    <a:pt x="50" y="89"/>
                    <a:pt x="50" y="125"/>
                  </a:cubicBezTo>
                  <a:close/>
                  <a:moveTo>
                    <a:pt x="99" y="147"/>
                  </a:moveTo>
                  <a:cubicBezTo>
                    <a:pt x="91" y="144"/>
                    <a:pt x="84" y="141"/>
                    <a:pt x="76" y="137"/>
                  </a:cubicBezTo>
                  <a:cubicBezTo>
                    <a:pt x="71" y="135"/>
                    <a:pt x="63" y="133"/>
                    <a:pt x="60" y="129"/>
                  </a:cubicBezTo>
                  <a:cubicBezTo>
                    <a:pt x="58" y="125"/>
                    <a:pt x="59" y="117"/>
                    <a:pt x="59" y="111"/>
                  </a:cubicBezTo>
                  <a:cubicBezTo>
                    <a:pt x="59" y="97"/>
                    <a:pt x="59" y="83"/>
                    <a:pt x="59" y="69"/>
                  </a:cubicBezTo>
                  <a:cubicBezTo>
                    <a:pt x="59" y="51"/>
                    <a:pt x="59" y="34"/>
                    <a:pt x="59" y="16"/>
                  </a:cubicBezTo>
                  <a:cubicBezTo>
                    <a:pt x="59" y="15"/>
                    <a:pt x="60" y="14"/>
                    <a:pt x="60" y="13"/>
                  </a:cubicBezTo>
                  <a:cubicBezTo>
                    <a:pt x="61" y="13"/>
                    <a:pt x="62" y="13"/>
                    <a:pt x="63" y="14"/>
                  </a:cubicBezTo>
                  <a:cubicBezTo>
                    <a:pt x="74" y="18"/>
                    <a:pt x="85" y="23"/>
                    <a:pt x="96" y="28"/>
                  </a:cubicBezTo>
                  <a:cubicBezTo>
                    <a:pt x="98" y="29"/>
                    <a:pt x="99" y="31"/>
                    <a:pt x="99" y="33"/>
                  </a:cubicBezTo>
                  <a:cubicBezTo>
                    <a:pt x="99" y="70"/>
                    <a:pt x="99" y="107"/>
                    <a:pt x="99" y="145"/>
                  </a:cubicBezTo>
                  <a:cubicBezTo>
                    <a:pt x="99" y="145"/>
                    <a:pt x="99" y="146"/>
                    <a:pt x="99" y="147"/>
                  </a:cubicBezTo>
                  <a:close/>
                  <a:moveTo>
                    <a:pt x="144" y="132"/>
                  </a:moveTo>
                  <a:cubicBezTo>
                    <a:pt x="134" y="136"/>
                    <a:pt x="124" y="141"/>
                    <a:pt x="114" y="145"/>
                  </a:cubicBezTo>
                  <a:cubicBezTo>
                    <a:pt x="112" y="146"/>
                    <a:pt x="111" y="146"/>
                    <a:pt x="109" y="147"/>
                  </a:cubicBezTo>
                  <a:cubicBezTo>
                    <a:pt x="109" y="145"/>
                    <a:pt x="109" y="143"/>
                    <a:pt x="109" y="141"/>
                  </a:cubicBezTo>
                  <a:cubicBezTo>
                    <a:pt x="109" y="106"/>
                    <a:pt x="109" y="71"/>
                    <a:pt x="109" y="35"/>
                  </a:cubicBezTo>
                  <a:cubicBezTo>
                    <a:pt x="109" y="31"/>
                    <a:pt x="110" y="29"/>
                    <a:pt x="114" y="28"/>
                  </a:cubicBezTo>
                  <a:cubicBezTo>
                    <a:pt x="125" y="23"/>
                    <a:pt x="137" y="18"/>
                    <a:pt x="149" y="12"/>
                  </a:cubicBezTo>
                  <a:cubicBezTo>
                    <a:pt x="149" y="15"/>
                    <a:pt x="149" y="17"/>
                    <a:pt x="149" y="18"/>
                  </a:cubicBezTo>
                  <a:cubicBezTo>
                    <a:pt x="149" y="54"/>
                    <a:pt x="149" y="89"/>
                    <a:pt x="149" y="124"/>
                  </a:cubicBezTo>
                  <a:cubicBezTo>
                    <a:pt x="149" y="128"/>
                    <a:pt x="148" y="130"/>
                    <a:pt x="144" y="132"/>
                  </a:cubicBezTo>
                  <a:close/>
                  <a:moveTo>
                    <a:pt x="198" y="146"/>
                  </a:moveTo>
                  <a:cubicBezTo>
                    <a:pt x="198" y="146"/>
                    <a:pt x="198" y="146"/>
                    <a:pt x="198" y="147"/>
                  </a:cubicBezTo>
                  <a:cubicBezTo>
                    <a:pt x="197" y="147"/>
                    <a:pt x="196" y="146"/>
                    <a:pt x="195" y="146"/>
                  </a:cubicBezTo>
                  <a:cubicBezTo>
                    <a:pt x="184" y="141"/>
                    <a:pt x="173" y="136"/>
                    <a:pt x="162" y="131"/>
                  </a:cubicBezTo>
                  <a:cubicBezTo>
                    <a:pt x="160" y="130"/>
                    <a:pt x="159" y="128"/>
                    <a:pt x="159" y="126"/>
                  </a:cubicBezTo>
                  <a:cubicBezTo>
                    <a:pt x="158" y="89"/>
                    <a:pt x="158" y="52"/>
                    <a:pt x="158" y="15"/>
                  </a:cubicBezTo>
                  <a:cubicBezTo>
                    <a:pt x="158" y="14"/>
                    <a:pt x="159" y="14"/>
                    <a:pt x="159" y="12"/>
                  </a:cubicBezTo>
                  <a:cubicBezTo>
                    <a:pt x="172" y="18"/>
                    <a:pt x="184" y="23"/>
                    <a:pt x="196" y="29"/>
                  </a:cubicBezTo>
                  <a:cubicBezTo>
                    <a:pt x="197" y="29"/>
                    <a:pt x="199" y="32"/>
                    <a:pt x="199" y="33"/>
                  </a:cubicBezTo>
                  <a:cubicBezTo>
                    <a:pt x="199" y="70"/>
                    <a:pt x="199" y="108"/>
                    <a:pt x="198" y="1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5752226" y="5209047"/>
              <a:ext cx="427720" cy="578072"/>
            </a:xfrm>
            <a:custGeom>
              <a:avLst/>
              <a:gdLst/>
              <a:ahLst/>
              <a:cxnLst/>
              <a:rect l="l" t="t" r="r" b="b"/>
              <a:pathLst>
                <a:path w="70" h="94" extrusionOk="0">
                  <a:moveTo>
                    <a:pt x="46" y="3"/>
                  </a:moveTo>
                  <a:cubicBezTo>
                    <a:pt x="32" y="0"/>
                    <a:pt x="20" y="4"/>
                    <a:pt x="10" y="15"/>
                  </a:cubicBezTo>
                  <a:cubicBezTo>
                    <a:pt x="2" y="25"/>
                    <a:pt x="0" y="41"/>
                    <a:pt x="8" y="52"/>
                  </a:cubicBezTo>
                  <a:cubicBezTo>
                    <a:pt x="17" y="67"/>
                    <a:pt x="27" y="80"/>
                    <a:pt x="37" y="94"/>
                  </a:cubicBezTo>
                  <a:cubicBezTo>
                    <a:pt x="41" y="88"/>
                    <a:pt x="45" y="81"/>
                    <a:pt x="50" y="75"/>
                  </a:cubicBezTo>
                  <a:cubicBezTo>
                    <a:pt x="54" y="68"/>
                    <a:pt x="60" y="62"/>
                    <a:pt x="64" y="55"/>
                  </a:cubicBezTo>
                  <a:cubicBezTo>
                    <a:pt x="67" y="48"/>
                    <a:pt x="70" y="40"/>
                    <a:pt x="70" y="32"/>
                  </a:cubicBezTo>
                  <a:cubicBezTo>
                    <a:pt x="69" y="18"/>
                    <a:pt x="59" y="7"/>
                    <a:pt x="46" y="3"/>
                  </a:cubicBezTo>
                  <a:close/>
                  <a:moveTo>
                    <a:pt x="37" y="53"/>
                  </a:moveTo>
                  <a:cubicBezTo>
                    <a:pt x="27" y="53"/>
                    <a:pt x="19" y="45"/>
                    <a:pt x="19" y="35"/>
                  </a:cubicBezTo>
                  <a:cubicBezTo>
                    <a:pt x="20" y="26"/>
                    <a:pt x="28" y="19"/>
                    <a:pt x="37" y="19"/>
                  </a:cubicBezTo>
                  <a:cubicBezTo>
                    <a:pt x="46" y="19"/>
                    <a:pt x="53" y="26"/>
                    <a:pt x="54" y="35"/>
                  </a:cubicBezTo>
                  <a:cubicBezTo>
                    <a:pt x="54" y="45"/>
                    <a:pt x="46" y="53"/>
                    <a:pt x="37" y="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41" name="Google Shape;741;p44"/>
          <p:cNvSpPr/>
          <p:nvPr/>
        </p:nvSpPr>
        <p:spPr>
          <a:xfrm>
            <a:off x="3544304" y="2716847"/>
            <a:ext cx="316198" cy="427348"/>
          </a:xfrm>
          <a:custGeom>
            <a:avLst/>
            <a:gdLst/>
            <a:ahLst/>
            <a:cxnLst/>
            <a:rect l="l" t="t" r="r" b="b"/>
            <a:pathLst>
              <a:path w="70" h="94" extrusionOk="0">
                <a:moveTo>
                  <a:pt x="46" y="3"/>
                </a:moveTo>
                <a:cubicBezTo>
                  <a:pt x="32" y="0"/>
                  <a:pt x="20" y="4"/>
                  <a:pt x="10" y="15"/>
                </a:cubicBezTo>
                <a:cubicBezTo>
                  <a:pt x="2" y="25"/>
                  <a:pt x="0" y="41"/>
                  <a:pt x="8" y="52"/>
                </a:cubicBezTo>
                <a:cubicBezTo>
                  <a:pt x="17" y="67"/>
                  <a:pt x="27" y="80"/>
                  <a:pt x="37" y="94"/>
                </a:cubicBezTo>
                <a:cubicBezTo>
                  <a:pt x="41" y="88"/>
                  <a:pt x="45" y="81"/>
                  <a:pt x="50" y="75"/>
                </a:cubicBezTo>
                <a:cubicBezTo>
                  <a:pt x="54" y="68"/>
                  <a:pt x="60" y="62"/>
                  <a:pt x="64" y="55"/>
                </a:cubicBezTo>
                <a:cubicBezTo>
                  <a:pt x="67" y="48"/>
                  <a:pt x="70" y="40"/>
                  <a:pt x="70" y="32"/>
                </a:cubicBezTo>
                <a:cubicBezTo>
                  <a:pt x="69" y="18"/>
                  <a:pt x="59" y="7"/>
                  <a:pt x="46" y="3"/>
                </a:cubicBezTo>
                <a:close/>
                <a:moveTo>
                  <a:pt x="37" y="53"/>
                </a:moveTo>
                <a:cubicBezTo>
                  <a:pt x="27" y="53"/>
                  <a:pt x="19" y="45"/>
                  <a:pt x="19" y="35"/>
                </a:cubicBezTo>
                <a:cubicBezTo>
                  <a:pt x="20" y="26"/>
                  <a:pt x="28" y="19"/>
                  <a:pt x="37" y="19"/>
                </a:cubicBezTo>
                <a:cubicBezTo>
                  <a:pt x="46" y="19"/>
                  <a:pt x="53" y="26"/>
                  <a:pt x="54" y="35"/>
                </a:cubicBezTo>
                <a:cubicBezTo>
                  <a:pt x="54" y="45"/>
                  <a:pt x="46" y="53"/>
                  <a:pt x="37" y="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2" name="Google Shape;742;p44"/>
          <p:cNvSpPr/>
          <p:nvPr/>
        </p:nvSpPr>
        <p:spPr>
          <a:xfrm>
            <a:off x="3408441" y="3627306"/>
            <a:ext cx="438448" cy="438448"/>
          </a:xfrm>
          <a:custGeom>
            <a:avLst/>
            <a:gdLst/>
            <a:ahLst/>
            <a:cxnLst/>
            <a:rect l="l" t="t" r="r" b="b"/>
            <a:pathLst>
              <a:path w="491" h="491" extrusionOk="0">
                <a:moveTo>
                  <a:pt x="291" y="220"/>
                </a:moveTo>
                <a:lnTo>
                  <a:pt x="378" y="113"/>
                </a:lnTo>
                <a:lnTo>
                  <a:pt x="272" y="201"/>
                </a:lnTo>
                <a:lnTo>
                  <a:pt x="246" y="0"/>
                </a:lnTo>
                <a:lnTo>
                  <a:pt x="220" y="201"/>
                </a:lnTo>
                <a:lnTo>
                  <a:pt x="113" y="113"/>
                </a:lnTo>
                <a:lnTo>
                  <a:pt x="201" y="220"/>
                </a:lnTo>
                <a:lnTo>
                  <a:pt x="0" y="246"/>
                </a:lnTo>
                <a:lnTo>
                  <a:pt x="201" y="272"/>
                </a:lnTo>
                <a:lnTo>
                  <a:pt x="113" y="378"/>
                </a:lnTo>
                <a:lnTo>
                  <a:pt x="220" y="291"/>
                </a:lnTo>
                <a:lnTo>
                  <a:pt x="246" y="491"/>
                </a:lnTo>
                <a:lnTo>
                  <a:pt x="272" y="291"/>
                </a:lnTo>
                <a:lnTo>
                  <a:pt x="378" y="378"/>
                </a:lnTo>
                <a:lnTo>
                  <a:pt x="291" y="272"/>
                </a:lnTo>
                <a:lnTo>
                  <a:pt x="491" y="246"/>
                </a:lnTo>
                <a:lnTo>
                  <a:pt x="291" y="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3" name="Google Shape;743;p44"/>
          <p:cNvGrpSpPr/>
          <p:nvPr/>
        </p:nvGrpSpPr>
        <p:grpSpPr>
          <a:xfrm>
            <a:off x="4365683" y="2701474"/>
            <a:ext cx="407194" cy="416124"/>
            <a:chOff x="6128908" y="6184464"/>
            <a:chExt cx="542925" cy="554832"/>
          </a:xfrm>
        </p:grpSpPr>
        <p:sp>
          <p:nvSpPr>
            <p:cNvPr id="744" name="Google Shape;744;p44"/>
            <p:cNvSpPr/>
            <p:nvPr/>
          </p:nvSpPr>
          <p:spPr>
            <a:xfrm>
              <a:off x="6128908" y="6535699"/>
              <a:ext cx="542925" cy="203597"/>
            </a:xfrm>
            <a:custGeom>
              <a:avLst/>
              <a:gdLst/>
              <a:ahLst/>
              <a:cxnLst/>
              <a:rect l="l" t="t" r="r" b="b"/>
              <a:pathLst>
                <a:path w="193" h="72" extrusionOk="0">
                  <a:moveTo>
                    <a:pt x="193" y="36"/>
                  </a:moveTo>
                  <a:cubicBezTo>
                    <a:pt x="193" y="56"/>
                    <a:pt x="150" y="72"/>
                    <a:pt x="97" y="72"/>
                  </a:cubicBezTo>
                  <a:cubicBezTo>
                    <a:pt x="44" y="72"/>
                    <a:pt x="0" y="56"/>
                    <a:pt x="0" y="36"/>
                  </a:cubicBezTo>
                  <a:cubicBezTo>
                    <a:pt x="0" y="16"/>
                    <a:pt x="44" y="0"/>
                    <a:pt x="97" y="0"/>
                  </a:cubicBezTo>
                  <a:cubicBezTo>
                    <a:pt x="150" y="0"/>
                    <a:pt x="193" y="16"/>
                    <a:pt x="193" y="36"/>
                  </a:cubicBezTo>
                  <a:close/>
                  <a:moveTo>
                    <a:pt x="55" y="24"/>
                  </a:moveTo>
                  <a:cubicBezTo>
                    <a:pt x="45" y="24"/>
                    <a:pt x="37" y="30"/>
                    <a:pt x="37" y="36"/>
                  </a:cubicBezTo>
                  <a:cubicBezTo>
                    <a:pt x="37" y="43"/>
                    <a:pt x="45" y="48"/>
                    <a:pt x="55" y="48"/>
                  </a:cubicBezTo>
                  <a:cubicBezTo>
                    <a:pt x="65" y="48"/>
                    <a:pt x="73" y="43"/>
                    <a:pt x="73" y="36"/>
                  </a:cubicBezTo>
                  <a:cubicBezTo>
                    <a:pt x="73" y="30"/>
                    <a:pt x="65" y="24"/>
                    <a:pt x="55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6322980" y="6184464"/>
              <a:ext cx="251222" cy="188119"/>
            </a:xfrm>
            <a:custGeom>
              <a:avLst/>
              <a:gdLst/>
              <a:ahLst/>
              <a:cxnLst/>
              <a:rect l="l" t="t" r="r" b="b"/>
              <a:pathLst>
                <a:path w="89" h="67" extrusionOk="0">
                  <a:moveTo>
                    <a:pt x="0" y="8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15" y="45"/>
                    <a:pt x="39" y="48"/>
                  </a:cubicBezTo>
                  <a:cubicBezTo>
                    <a:pt x="52" y="50"/>
                    <a:pt x="78" y="51"/>
                    <a:pt x="89" y="41"/>
                  </a:cubicBezTo>
                  <a:cubicBezTo>
                    <a:pt x="72" y="37"/>
                    <a:pt x="62" y="30"/>
                    <a:pt x="50" y="19"/>
                  </a:cubicBezTo>
                  <a:cubicBezTo>
                    <a:pt x="36" y="7"/>
                    <a:pt x="18" y="0"/>
                    <a:pt x="0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6272974" y="6198752"/>
              <a:ext cx="19050" cy="439341"/>
            </a:xfrm>
            <a:custGeom>
              <a:avLst/>
              <a:gdLst/>
              <a:ahLst/>
              <a:cxnLst/>
              <a:rect l="l" t="t" r="r" b="b"/>
              <a:pathLst>
                <a:path w="7" h="156" extrusionOk="0">
                  <a:moveTo>
                    <a:pt x="4" y="0"/>
                  </a:moveTo>
                  <a:cubicBezTo>
                    <a:pt x="2" y="0"/>
                    <a:pt x="0" y="4"/>
                    <a:pt x="0" y="9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4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47" name="Google Shape;747;p44"/>
          <p:cNvSpPr/>
          <p:nvPr/>
        </p:nvSpPr>
        <p:spPr>
          <a:xfrm>
            <a:off x="1540838" y="3643825"/>
            <a:ext cx="407194" cy="405408"/>
          </a:xfrm>
          <a:custGeom>
            <a:avLst/>
            <a:gdLst/>
            <a:ahLst/>
            <a:cxnLst/>
            <a:rect l="l" t="t" r="r" b="b"/>
            <a:pathLst>
              <a:path w="193" h="192" extrusionOk="0">
                <a:moveTo>
                  <a:pt x="97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7" y="192"/>
                </a:cubicBezTo>
                <a:cubicBezTo>
                  <a:pt x="150" y="192"/>
                  <a:pt x="193" y="149"/>
                  <a:pt x="193" y="96"/>
                </a:cubicBezTo>
                <a:cubicBezTo>
                  <a:pt x="193" y="43"/>
                  <a:pt x="150" y="0"/>
                  <a:pt x="97" y="0"/>
                </a:cubicBezTo>
                <a:close/>
                <a:moveTo>
                  <a:pt x="97" y="167"/>
                </a:moveTo>
                <a:cubicBezTo>
                  <a:pt x="57" y="167"/>
                  <a:pt x="25" y="135"/>
                  <a:pt x="25" y="96"/>
                </a:cubicBezTo>
                <a:cubicBezTo>
                  <a:pt x="25" y="57"/>
                  <a:pt x="57" y="25"/>
                  <a:pt x="97" y="25"/>
                </a:cubicBezTo>
                <a:cubicBezTo>
                  <a:pt x="136" y="25"/>
                  <a:pt x="168" y="57"/>
                  <a:pt x="168" y="96"/>
                </a:cubicBezTo>
                <a:cubicBezTo>
                  <a:pt x="168" y="135"/>
                  <a:pt x="136" y="167"/>
                  <a:pt x="97" y="167"/>
                </a:cubicBezTo>
                <a:close/>
                <a:moveTo>
                  <a:pt x="94" y="44"/>
                </a:moveTo>
                <a:cubicBezTo>
                  <a:pt x="94" y="42"/>
                  <a:pt x="93" y="40"/>
                  <a:pt x="93" y="39"/>
                </a:cubicBezTo>
                <a:cubicBezTo>
                  <a:pt x="93" y="39"/>
                  <a:pt x="93" y="39"/>
                  <a:pt x="93" y="39"/>
                </a:cubicBezTo>
                <a:cubicBezTo>
                  <a:pt x="94" y="40"/>
                  <a:pt x="95" y="42"/>
                  <a:pt x="96" y="43"/>
                </a:cubicBezTo>
                <a:cubicBezTo>
                  <a:pt x="99" y="49"/>
                  <a:pt x="99" y="49"/>
                  <a:pt x="99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37"/>
                  <a:pt x="101" y="37"/>
                  <a:pt x="101" y="37"/>
                </a:cubicBezTo>
                <a:cubicBezTo>
                  <a:pt x="99" y="37"/>
                  <a:pt x="99" y="37"/>
                  <a:pt x="99" y="37"/>
                </a:cubicBezTo>
                <a:cubicBezTo>
                  <a:pt x="99" y="42"/>
                  <a:pt x="99" y="42"/>
                  <a:pt x="99" y="42"/>
                </a:cubicBezTo>
                <a:cubicBezTo>
                  <a:pt x="99" y="44"/>
                  <a:pt x="99" y="45"/>
                  <a:pt x="100" y="47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99" y="46"/>
                  <a:pt x="98" y="44"/>
                  <a:pt x="97" y="43"/>
                </a:cubicBezTo>
                <a:cubicBezTo>
                  <a:pt x="94" y="37"/>
                  <a:pt x="94" y="37"/>
                  <a:pt x="94" y="37"/>
                </a:cubicBezTo>
                <a:cubicBezTo>
                  <a:pt x="92" y="37"/>
                  <a:pt x="92" y="37"/>
                  <a:pt x="92" y="37"/>
                </a:cubicBezTo>
                <a:cubicBezTo>
                  <a:pt x="92" y="49"/>
                  <a:pt x="92" y="49"/>
                  <a:pt x="92" y="49"/>
                </a:cubicBezTo>
                <a:cubicBezTo>
                  <a:pt x="94" y="49"/>
                  <a:pt x="94" y="49"/>
                  <a:pt x="94" y="49"/>
                </a:cubicBezTo>
                <a:lnTo>
                  <a:pt x="94" y="44"/>
                </a:lnTo>
                <a:close/>
                <a:moveTo>
                  <a:pt x="95" y="144"/>
                </a:moveTo>
                <a:cubicBezTo>
                  <a:pt x="96" y="144"/>
                  <a:pt x="97" y="145"/>
                  <a:pt x="98" y="145"/>
                </a:cubicBezTo>
                <a:cubicBezTo>
                  <a:pt x="98" y="144"/>
                  <a:pt x="98" y="144"/>
                  <a:pt x="98" y="144"/>
                </a:cubicBezTo>
                <a:cubicBezTo>
                  <a:pt x="98" y="143"/>
                  <a:pt x="96" y="143"/>
                  <a:pt x="95" y="143"/>
                </a:cubicBezTo>
                <a:cubicBezTo>
                  <a:pt x="93" y="143"/>
                  <a:pt x="91" y="145"/>
                  <a:pt x="91" y="146"/>
                </a:cubicBezTo>
                <a:cubicBezTo>
                  <a:pt x="91" y="148"/>
                  <a:pt x="92" y="149"/>
                  <a:pt x="94" y="150"/>
                </a:cubicBezTo>
                <a:cubicBezTo>
                  <a:pt x="96" y="151"/>
                  <a:pt x="97" y="151"/>
                  <a:pt x="97" y="152"/>
                </a:cubicBezTo>
                <a:cubicBezTo>
                  <a:pt x="97" y="153"/>
                  <a:pt x="96" y="154"/>
                  <a:pt x="94" y="154"/>
                </a:cubicBezTo>
                <a:cubicBezTo>
                  <a:pt x="93" y="154"/>
                  <a:pt x="93" y="154"/>
                  <a:pt x="92" y="153"/>
                </a:cubicBezTo>
                <a:cubicBezTo>
                  <a:pt x="92" y="155"/>
                  <a:pt x="92" y="155"/>
                  <a:pt x="92" y="155"/>
                </a:cubicBezTo>
                <a:cubicBezTo>
                  <a:pt x="92" y="155"/>
                  <a:pt x="93" y="155"/>
                  <a:pt x="94" y="155"/>
                </a:cubicBezTo>
                <a:cubicBezTo>
                  <a:pt x="97" y="155"/>
                  <a:pt x="98" y="154"/>
                  <a:pt x="98" y="152"/>
                </a:cubicBezTo>
                <a:cubicBezTo>
                  <a:pt x="98" y="150"/>
                  <a:pt x="97" y="149"/>
                  <a:pt x="95" y="149"/>
                </a:cubicBezTo>
                <a:cubicBezTo>
                  <a:pt x="93" y="148"/>
                  <a:pt x="93" y="147"/>
                  <a:pt x="93" y="146"/>
                </a:cubicBezTo>
                <a:cubicBezTo>
                  <a:pt x="93" y="145"/>
                  <a:pt x="94" y="144"/>
                  <a:pt x="95" y="144"/>
                </a:cubicBezTo>
                <a:close/>
                <a:moveTo>
                  <a:pt x="38" y="89"/>
                </a:moveTo>
                <a:cubicBezTo>
                  <a:pt x="43" y="90"/>
                  <a:pt x="43" y="90"/>
                  <a:pt x="43" y="90"/>
                </a:cubicBezTo>
                <a:cubicBezTo>
                  <a:pt x="45" y="91"/>
                  <a:pt x="46" y="91"/>
                  <a:pt x="47" y="91"/>
                </a:cubicBezTo>
                <a:cubicBezTo>
                  <a:pt x="47" y="91"/>
                  <a:pt x="47" y="91"/>
                  <a:pt x="47" y="91"/>
                </a:cubicBezTo>
                <a:cubicBezTo>
                  <a:pt x="46" y="91"/>
                  <a:pt x="45" y="92"/>
                  <a:pt x="43" y="92"/>
                </a:cubicBezTo>
                <a:cubicBezTo>
                  <a:pt x="38" y="93"/>
                  <a:pt x="38" y="93"/>
                  <a:pt x="38" y="93"/>
                </a:cubicBezTo>
                <a:cubicBezTo>
                  <a:pt x="38" y="95"/>
                  <a:pt x="38" y="95"/>
                  <a:pt x="38" y="95"/>
                </a:cubicBezTo>
                <a:cubicBezTo>
                  <a:pt x="43" y="97"/>
                  <a:pt x="43" y="97"/>
                  <a:pt x="43" y="97"/>
                </a:cubicBezTo>
                <a:cubicBezTo>
                  <a:pt x="45" y="97"/>
                  <a:pt x="46" y="97"/>
                  <a:pt x="48" y="97"/>
                </a:cubicBezTo>
                <a:cubicBezTo>
                  <a:pt x="48" y="97"/>
                  <a:pt x="48" y="97"/>
                  <a:pt x="48" y="97"/>
                </a:cubicBezTo>
                <a:cubicBezTo>
                  <a:pt x="46" y="98"/>
                  <a:pt x="45" y="98"/>
                  <a:pt x="43" y="98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9" y="98"/>
                  <a:pt x="49" y="98"/>
                  <a:pt x="49" y="98"/>
                </a:cubicBezTo>
                <a:cubicBezTo>
                  <a:pt x="49" y="97"/>
                  <a:pt x="49" y="97"/>
                  <a:pt x="49" y="97"/>
                </a:cubicBezTo>
                <a:cubicBezTo>
                  <a:pt x="43" y="95"/>
                  <a:pt x="43" y="95"/>
                  <a:pt x="43" y="95"/>
                </a:cubicBezTo>
                <a:cubicBezTo>
                  <a:pt x="42" y="95"/>
                  <a:pt x="41" y="94"/>
                  <a:pt x="39" y="94"/>
                </a:cubicBezTo>
                <a:cubicBezTo>
                  <a:pt x="39" y="94"/>
                  <a:pt x="39" y="94"/>
                  <a:pt x="39" y="94"/>
                </a:cubicBezTo>
                <a:cubicBezTo>
                  <a:pt x="41" y="94"/>
                  <a:pt x="42" y="94"/>
                  <a:pt x="43" y="93"/>
                </a:cubicBezTo>
                <a:cubicBezTo>
                  <a:pt x="49" y="92"/>
                  <a:pt x="49" y="92"/>
                  <a:pt x="49" y="92"/>
                </a:cubicBezTo>
                <a:cubicBezTo>
                  <a:pt x="49" y="90"/>
                  <a:pt x="49" y="90"/>
                  <a:pt x="49" y="90"/>
                </a:cubicBezTo>
                <a:cubicBezTo>
                  <a:pt x="38" y="87"/>
                  <a:pt x="38" y="87"/>
                  <a:pt x="38" y="87"/>
                </a:cubicBezTo>
                <a:lnTo>
                  <a:pt x="38" y="89"/>
                </a:lnTo>
                <a:close/>
                <a:moveTo>
                  <a:pt x="144" y="95"/>
                </a:moveTo>
                <a:cubicBezTo>
                  <a:pt x="144" y="101"/>
                  <a:pt x="144" y="101"/>
                  <a:pt x="144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96"/>
                  <a:pt x="145" y="96"/>
                  <a:pt x="145" y="96"/>
                </a:cubicBezTo>
                <a:cubicBezTo>
                  <a:pt x="149" y="96"/>
                  <a:pt x="149" y="96"/>
                  <a:pt x="149" y="96"/>
                </a:cubicBezTo>
                <a:cubicBezTo>
                  <a:pt x="149" y="101"/>
                  <a:pt x="149" y="101"/>
                  <a:pt x="149" y="101"/>
                </a:cubicBezTo>
                <a:cubicBezTo>
                  <a:pt x="150" y="101"/>
                  <a:pt x="150" y="101"/>
                  <a:pt x="150" y="101"/>
                </a:cubicBezTo>
                <a:cubicBezTo>
                  <a:pt x="150" y="96"/>
                  <a:pt x="150" y="96"/>
                  <a:pt x="150" y="96"/>
                </a:cubicBezTo>
                <a:cubicBezTo>
                  <a:pt x="154" y="96"/>
                  <a:pt x="154" y="96"/>
                  <a:pt x="154" y="96"/>
                </a:cubicBezTo>
                <a:cubicBezTo>
                  <a:pt x="154" y="101"/>
                  <a:pt x="154" y="101"/>
                  <a:pt x="154" y="101"/>
                </a:cubicBezTo>
                <a:cubicBezTo>
                  <a:pt x="155" y="101"/>
                  <a:pt x="155" y="101"/>
                  <a:pt x="155" y="101"/>
                </a:cubicBezTo>
                <a:cubicBezTo>
                  <a:pt x="155" y="95"/>
                  <a:pt x="155" y="95"/>
                  <a:pt x="155" y="95"/>
                </a:cubicBezTo>
                <a:lnTo>
                  <a:pt x="144" y="95"/>
                </a:lnTo>
                <a:close/>
                <a:moveTo>
                  <a:pt x="131" y="55"/>
                </a:moveTo>
                <a:cubicBezTo>
                  <a:pt x="101" y="84"/>
                  <a:pt x="101" y="84"/>
                  <a:pt x="101" y="84"/>
                </a:cubicBezTo>
                <a:cubicBezTo>
                  <a:pt x="96" y="55"/>
                  <a:pt x="96" y="55"/>
                  <a:pt x="96" y="55"/>
                </a:cubicBezTo>
                <a:cubicBezTo>
                  <a:pt x="91" y="90"/>
                  <a:pt x="91" y="90"/>
                  <a:pt x="91" y="90"/>
                </a:cubicBezTo>
                <a:cubicBezTo>
                  <a:pt x="56" y="96"/>
                  <a:pt x="56" y="96"/>
                  <a:pt x="56" y="96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62" y="137"/>
                  <a:pt x="62" y="137"/>
                  <a:pt x="62" y="137"/>
                </a:cubicBezTo>
                <a:cubicBezTo>
                  <a:pt x="92" y="108"/>
                  <a:pt x="92" y="108"/>
                  <a:pt x="92" y="108"/>
                </a:cubicBezTo>
                <a:cubicBezTo>
                  <a:pt x="96" y="137"/>
                  <a:pt x="96" y="137"/>
                  <a:pt x="96" y="137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137" y="96"/>
                  <a:pt x="137" y="96"/>
                  <a:pt x="137" y="96"/>
                </a:cubicBezTo>
                <a:cubicBezTo>
                  <a:pt x="106" y="91"/>
                  <a:pt x="106" y="91"/>
                  <a:pt x="106" y="91"/>
                </a:cubicBezTo>
                <a:lnTo>
                  <a:pt x="131" y="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8" name="Google Shape;748;p44"/>
          <p:cNvGrpSpPr/>
          <p:nvPr/>
        </p:nvGrpSpPr>
        <p:grpSpPr>
          <a:xfrm>
            <a:off x="5239433" y="2694377"/>
            <a:ext cx="542925" cy="419101"/>
            <a:chOff x="12779375" y="2074863"/>
            <a:chExt cx="723900" cy="558801"/>
          </a:xfrm>
        </p:grpSpPr>
        <p:sp>
          <p:nvSpPr>
            <p:cNvPr id="749" name="Google Shape;749;p44"/>
            <p:cNvSpPr/>
            <p:nvPr/>
          </p:nvSpPr>
          <p:spPr>
            <a:xfrm>
              <a:off x="13277850" y="2074863"/>
              <a:ext cx="225425" cy="296863"/>
            </a:xfrm>
            <a:custGeom>
              <a:avLst/>
              <a:gdLst/>
              <a:ahLst/>
              <a:cxnLst/>
              <a:rect l="l" t="t" r="r" b="b"/>
              <a:pathLst>
                <a:path w="60" h="79" extrusionOk="0">
                  <a:moveTo>
                    <a:pt x="60" y="30"/>
                  </a:moveTo>
                  <a:cubicBezTo>
                    <a:pt x="60" y="51"/>
                    <a:pt x="35" y="77"/>
                    <a:pt x="34" y="78"/>
                  </a:cubicBezTo>
                  <a:cubicBezTo>
                    <a:pt x="33" y="79"/>
                    <a:pt x="31" y="79"/>
                    <a:pt x="30" y="79"/>
                  </a:cubicBezTo>
                  <a:cubicBezTo>
                    <a:pt x="29" y="79"/>
                    <a:pt x="28" y="79"/>
                    <a:pt x="27" y="78"/>
                  </a:cubicBezTo>
                  <a:cubicBezTo>
                    <a:pt x="25" y="77"/>
                    <a:pt x="0" y="51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lose/>
                  <a:moveTo>
                    <a:pt x="30" y="54"/>
                  </a:moveTo>
                  <a:cubicBezTo>
                    <a:pt x="43" y="54"/>
                    <a:pt x="54" y="43"/>
                    <a:pt x="54" y="30"/>
                  </a:cubicBezTo>
                  <a:cubicBezTo>
                    <a:pt x="54" y="16"/>
                    <a:pt x="43" y="5"/>
                    <a:pt x="30" y="5"/>
                  </a:cubicBezTo>
                  <a:cubicBezTo>
                    <a:pt x="17" y="5"/>
                    <a:pt x="6" y="16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12779375" y="2173288"/>
              <a:ext cx="330200" cy="438150"/>
            </a:xfrm>
            <a:custGeom>
              <a:avLst/>
              <a:gdLst/>
              <a:ahLst/>
              <a:cxnLst/>
              <a:rect l="l" t="t" r="r" b="b"/>
              <a:pathLst>
                <a:path w="88" h="117" extrusionOk="0">
                  <a:moveTo>
                    <a:pt x="88" y="44"/>
                  </a:moveTo>
                  <a:cubicBezTo>
                    <a:pt x="88" y="76"/>
                    <a:pt x="51" y="113"/>
                    <a:pt x="49" y="115"/>
                  </a:cubicBezTo>
                  <a:cubicBezTo>
                    <a:pt x="48" y="116"/>
                    <a:pt x="46" y="117"/>
                    <a:pt x="44" y="117"/>
                  </a:cubicBezTo>
                  <a:cubicBezTo>
                    <a:pt x="42" y="117"/>
                    <a:pt x="40" y="116"/>
                    <a:pt x="39" y="115"/>
                  </a:cubicBezTo>
                  <a:cubicBezTo>
                    <a:pt x="37" y="113"/>
                    <a:pt x="0" y="76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lose/>
                  <a:moveTo>
                    <a:pt x="44" y="80"/>
                  </a:moveTo>
                  <a:cubicBezTo>
                    <a:pt x="64" y="80"/>
                    <a:pt x="80" y="6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ubicBezTo>
                    <a:pt x="24" y="8"/>
                    <a:pt x="8" y="24"/>
                    <a:pt x="8" y="44"/>
                  </a:cubicBezTo>
                  <a:cubicBezTo>
                    <a:pt x="8" y="64"/>
                    <a:pt x="24" y="80"/>
                    <a:pt x="44" y="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12985750" y="2393951"/>
              <a:ext cx="434975" cy="239713"/>
            </a:xfrm>
            <a:custGeom>
              <a:avLst/>
              <a:gdLst/>
              <a:ahLst/>
              <a:cxnLst/>
              <a:rect l="l" t="t" r="r" b="b"/>
              <a:pathLst>
                <a:path w="116" h="64" extrusionOk="0">
                  <a:moveTo>
                    <a:pt x="86" y="13"/>
                  </a:moveTo>
                  <a:cubicBezTo>
                    <a:pt x="90" y="16"/>
                    <a:pt x="90" y="16"/>
                    <a:pt x="90" y="16"/>
                  </a:cubicBezTo>
                  <a:cubicBezTo>
                    <a:pt x="91" y="16"/>
                    <a:pt x="93" y="17"/>
                    <a:pt x="95" y="17"/>
                  </a:cubicBezTo>
                  <a:cubicBezTo>
                    <a:pt x="96" y="17"/>
                    <a:pt x="97" y="17"/>
                    <a:pt x="98" y="17"/>
                  </a:cubicBezTo>
                  <a:cubicBezTo>
                    <a:pt x="99" y="17"/>
                    <a:pt x="99" y="17"/>
                    <a:pt x="100" y="16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3"/>
                    <a:pt x="116" y="3"/>
                    <a:pt x="115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2"/>
                    <a:pt x="114" y="1"/>
                    <a:pt x="113" y="1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5" y="0"/>
                    <a:pt x="73" y="1"/>
                    <a:pt x="71" y="2"/>
                  </a:cubicBezTo>
                  <a:cubicBezTo>
                    <a:pt x="71" y="2"/>
                    <a:pt x="69" y="3"/>
                    <a:pt x="71" y="4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5"/>
                    <a:pt x="33" y="21"/>
                    <a:pt x="30" y="27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8" y="55"/>
                    <a:pt x="4" y="60"/>
                    <a:pt x="3" y="60"/>
                  </a:cubicBezTo>
                  <a:cubicBezTo>
                    <a:pt x="2" y="61"/>
                    <a:pt x="1" y="62"/>
                    <a:pt x="0" y="63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102" y="53"/>
                    <a:pt x="102" y="53"/>
                    <a:pt x="102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3" y="52"/>
                    <a:pt x="103" y="52"/>
                    <a:pt x="104" y="52"/>
                  </a:cubicBezTo>
                  <a:cubicBezTo>
                    <a:pt x="105" y="52"/>
                    <a:pt x="106" y="51"/>
                    <a:pt x="106" y="51"/>
                  </a:cubicBezTo>
                  <a:cubicBezTo>
                    <a:pt x="106" y="50"/>
                    <a:pt x="105" y="49"/>
                    <a:pt x="104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86" y="13"/>
                    <a:pt x="86" y="13"/>
                    <a:pt x="86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5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grpSp>
        <p:nvGrpSpPr>
          <p:cNvPr id="757" name="Google Shape;757;p45"/>
          <p:cNvGrpSpPr/>
          <p:nvPr/>
        </p:nvGrpSpPr>
        <p:grpSpPr>
          <a:xfrm>
            <a:off x="5271860" y="485342"/>
            <a:ext cx="479733" cy="316032"/>
            <a:chOff x="3227151" y="3277929"/>
            <a:chExt cx="710713" cy="468195"/>
          </a:xfrm>
        </p:grpSpPr>
        <p:sp>
          <p:nvSpPr>
            <p:cNvPr id="758" name="Google Shape;758;p45"/>
            <p:cNvSpPr/>
            <p:nvPr/>
          </p:nvSpPr>
          <p:spPr>
            <a:xfrm>
              <a:off x="3606198" y="3319578"/>
              <a:ext cx="331666" cy="426546"/>
            </a:xfrm>
            <a:custGeom>
              <a:avLst/>
              <a:gdLst/>
              <a:ahLst/>
              <a:cxnLst/>
              <a:rect l="l" t="t" r="r" b="b"/>
              <a:pathLst>
                <a:path w="92" h="126" extrusionOk="0">
                  <a:moveTo>
                    <a:pt x="92" y="120"/>
                  </a:moveTo>
                  <a:cubicBezTo>
                    <a:pt x="92" y="120"/>
                    <a:pt x="92" y="120"/>
                    <a:pt x="92" y="120"/>
                  </a:cubicBezTo>
                  <a:cubicBezTo>
                    <a:pt x="92" y="124"/>
                    <a:pt x="89" y="126"/>
                    <a:pt x="86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4" y="126"/>
                    <a:pt x="46" y="123"/>
                    <a:pt x="46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9"/>
                    <a:pt x="46" y="91"/>
                    <a:pt x="26" y="81"/>
                  </a:cubicBezTo>
                  <a:cubicBezTo>
                    <a:pt x="17" y="77"/>
                    <a:pt x="17" y="78"/>
                    <a:pt x="12" y="7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5"/>
                    <a:pt x="8" y="61"/>
                    <a:pt x="6" y="50"/>
                  </a:cubicBezTo>
                  <a:cubicBezTo>
                    <a:pt x="3" y="51"/>
                    <a:pt x="2" y="46"/>
                    <a:pt x="2" y="43"/>
                  </a:cubicBezTo>
                  <a:cubicBezTo>
                    <a:pt x="2" y="41"/>
                    <a:pt x="0" y="32"/>
                    <a:pt x="4" y="33"/>
                  </a:cubicBezTo>
                  <a:cubicBezTo>
                    <a:pt x="3" y="28"/>
                    <a:pt x="3" y="23"/>
                    <a:pt x="3" y="20"/>
                  </a:cubicBezTo>
                  <a:cubicBezTo>
                    <a:pt x="4" y="11"/>
                    <a:pt x="13" y="1"/>
                    <a:pt x="27" y="0"/>
                  </a:cubicBezTo>
                  <a:cubicBezTo>
                    <a:pt x="43" y="1"/>
                    <a:pt x="49" y="11"/>
                    <a:pt x="50" y="20"/>
                  </a:cubicBezTo>
                  <a:cubicBezTo>
                    <a:pt x="51" y="23"/>
                    <a:pt x="50" y="28"/>
                    <a:pt x="49" y="33"/>
                  </a:cubicBezTo>
                  <a:cubicBezTo>
                    <a:pt x="53" y="32"/>
                    <a:pt x="51" y="41"/>
                    <a:pt x="51" y="43"/>
                  </a:cubicBezTo>
                  <a:cubicBezTo>
                    <a:pt x="51" y="46"/>
                    <a:pt x="50" y="50"/>
                    <a:pt x="47" y="50"/>
                  </a:cubicBezTo>
                  <a:cubicBezTo>
                    <a:pt x="46" y="61"/>
                    <a:pt x="41" y="65"/>
                    <a:pt x="41" y="65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7"/>
                    <a:pt x="44" y="78"/>
                    <a:pt x="57" y="83"/>
                  </a:cubicBezTo>
                  <a:cubicBezTo>
                    <a:pt x="69" y="89"/>
                    <a:pt x="65" y="85"/>
                    <a:pt x="76" y="90"/>
                  </a:cubicBezTo>
                  <a:cubicBezTo>
                    <a:pt x="92" y="98"/>
                    <a:pt x="92" y="120"/>
                    <a:pt x="92" y="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3227151" y="3277929"/>
              <a:ext cx="519661" cy="468195"/>
            </a:xfrm>
            <a:custGeom>
              <a:avLst/>
              <a:gdLst/>
              <a:ahLst/>
              <a:cxnLst/>
              <a:rect l="l" t="t" r="r" b="b"/>
              <a:pathLst>
                <a:path w="144" h="138" extrusionOk="0">
                  <a:moveTo>
                    <a:pt x="105" y="91"/>
                  </a:moveTo>
                  <a:cubicBezTo>
                    <a:pt x="119" y="97"/>
                    <a:pt x="115" y="93"/>
                    <a:pt x="126" y="98"/>
                  </a:cubicBezTo>
                  <a:cubicBezTo>
                    <a:pt x="144" y="107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5"/>
                    <a:pt x="141" y="138"/>
                    <a:pt x="137" y="138"/>
                  </a:cubicBezTo>
                  <a:cubicBezTo>
                    <a:pt x="7" y="138"/>
                    <a:pt x="7" y="138"/>
                    <a:pt x="7" y="138"/>
                  </a:cubicBezTo>
                  <a:cubicBezTo>
                    <a:pt x="3" y="138"/>
                    <a:pt x="0" y="135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0" y="107"/>
                    <a:pt x="18" y="98"/>
                  </a:cubicBezTo>
                  <a:cubicBezTo>
                    <a:pt x="30" y="93"/>
                    <a:pt x="25" y="97"/>
                    <a:pt x="39" y="91"/>
                  </a:cubicBezTo>
                  <a:cubicBezTo>
                    <a:pt x="53" y="86"/>
                    <a:pt x="56" y="84"/>
                    <a:pt x="56" y="84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6" y="71"/>
                    <a:pt x="51" y="67"/>
                    <a:pt x="50" y="54"/>
                  </a:cubicBezTo>
                  <a:cubicBezTo>
                    <a:pt x="46" y="55"/>
                    <a:pt x="45" y="50"/>
                    <a:pt x="45" y="47"/>
                  </a:cubicBezTo>
                  <a:cubicBezTo>
                    <a:pt x="45" y="44"/>
                    <a:pt x="43" y="35"/>
                    <a:pt x="47" y="36"/>
                  </a:cubicBezTo>
                  <a:cubicBezTo>
                    <a:pt x="46" y="30"/>
                    <a:pt x="46" y="24"/>
                    <a:pt x="46" y="21"/>
                  </a:cubicBezTo>
                  <a:cubicBezTo>
                    <a:pt x="47" y="11"/>
                    <a:pt x="57" y="1"/>
                    <a:pt x="72" y="0"/>
                  </a:cubicBezTo>
                  <a:cubicBezTo>
                    <a:pt x="90" y="1"/>
                    <a:pt x="97" y="11"/>
                    <a:pt x="98" y="21"/>
                  </a:cubicBezTo>
                  <a:cubicBezTo>
                    <a:pt x="98" y="24"/>
                    <a:pt x="98" y="30"/>
                    <a:pt x="97" y="36"/>
                  </a:cubicBezTo>
                  <a:cubicBezTo>
                    <a:pt x="101" y="35"/>
                    <a:pt x="99" y="44"/>
                    <a:pt x="99" y="47"/>
                  </a:cubicBezTo>
                  <a:cubicBezTo>
                    <a:pt x="99" y="50"/>
                    <a:pt x="98" y="55"/>
                    <a:pt x="95" y="54"/>
                  </a:cubicBezTo>
                  <a:cubicBezTo>
                    <a:pt x="93" y="66"/>
                    <a:pt x="88" y="70"/>
                    <a:pt x="88" y="70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4"/>
                    <a:pt x="91" y="85"/>
                    <a:pt x="105" y="9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60" name="Google Shape;760;p45"/>
          <p:cNvSpPr/>
          <p:nvPr/>
        </p:nvSpPr>
        <p:spPr>
          <a:xfrm>
            <a:off x="4379910" y="438631"/>
            <a:ext cx="413523" cy="400213"/>
          </a:xfrm>
          <a:custGeom>
            <a:avLst/>
            <a:gdLst/>
            <a:ahLst/>
            <a:cxnLst/>
            <a:rect l="l" t="t" r="r" b="b"/>
            <a:pathLst>
              <a:path w="197" h="191" extrusionOk="0">
                <a:moveTo>
                  <a:pt x="197" y="181"/>
                </a:moveTo>
                <a:cubicBezTo>
                  <a:pt x="197" y="181"/>
                  <a:pt x="197" y="181"/>
                  <a:pt x="197" y="181"/>
                </a:cubicBezTo>
                <a:cubicBezTo>
                  <a:pt x="197" y="186"/>
                  <a:pt x="193" y="191"/>
                  <a:pt x="188" y="191"/>
                </a:cubicBezTo>
                <a:cubicBezTo>
                  <a:pt x="9" y="191"/>
                  <a:pt x="9" y="191"/>
                  <a:pt x="9" y="191"/>
                </a:cubicBezTo>
                <a:cubicBezTo>
                  <a:pt x="4" y="191"/>
                  <a:pt x="0" y="186"/>
                  <a:pt x="0" y="181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1"/>
                  <a:pt x="0" y="148"/>
                  <a:pt x="25" y="135"/>
                </a:cubicBezTo>
                <a:cubicBezTo>
                  <a:pt x="40" y="128"/>
                  <a:pt x="34" y="134"/>
                  <a:pt x="53" y="126"/>
                </a:cubicBezTo>
                <a:cubicBezTo>
                  <a:pt x="72" y="118"/>
                  <a:pt x="77" y="115"/>
                  <a:pt x="77" y="115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0" y="92"/>
                  <a:pt x="68" y="75"/>
                </a:cubicBezTo>
                <a:cubicBezTo>
                  <a:pt x="63" y="76"/>
                  <a:pt x="62" y="69"/>
                  <a:pt x="61" y="65"/>
                </a:cubicBezTo>
                <a:cubicBezTo>
                  <a:pt x="61" y="61"/>
                  <a:pt x="59" y="49"/>
                  <a:pt x="64" y="50"/>
                </a:cubicBezTo>
                <a:cubicBezTo>
                  <a:pt x="63" y="41"/>
                  <a:pt x="62" y="34"/>
                  <a:pt x="63" y="30"/>
                </a:cubicBezTo>
                <a:cubicBezTo>
                  <a:pt x="64" y="16"/>
                  <a:pt x="78" y="1"/>
                  <a:pt x="99" y="0"/>
                </a:cubicBezTo>
                <a:cubicBezTo>
                  <a:pt x="123" y="1"/>
                  <a:pt x="133" y="16"/>
                  <a:pt x="134" y="30"/>
                </a:cubicBezTo>
                <a:cubicBezTo>
                  <a:pt x="135" y="34"/>
                  <a:pt x="134" y="41"/>
                  <a:pt x="133" y="50"/>
                </a:cubicBezTo>
                <a:cubicBezTo>
                  <a:pt x="138" y="49"/>
                  <a:pt x="136" y="61"/>
                  <a:pt x="135" y="65"/>
                </a:cubicBezTo>
                <a:cubicBezTo>
                  <a:pt x="135" y="69"/>
                  <a:pt x="134" y="76"/>
                  <a:pt x="129" y="75"/>
                </a:cubicBezTo>
                <a:cubicBezTo>
                  <a:pt x="127" y="92"/>
                  <a:pt x="120" y="97"/>
                  <a:pt x="120" y="97"/>
                </a:cubicBezTo>
                <a:cubicBezTo>
                  <a:pt x="120" y="115"/>
                  <a:pt x="120" y="115"/>
                  <a:pt x="120" y="115"/>
                </a:cubicBezTo>
                <a:cubicBezTo>
                  <a:pt x="120" y="115"/>
                  <a:pt x="125" y="118"/>
                  <a:pt x="144" y="126"/>
                </a:cubicBezTo>
                <a:cubicBezTo>
                  <a:pt x="163" y="134"/>
                  <a:pt x="157" y="128"/>
                  <a:pt x="172" y="135"/>
                </a:cubicBezTo>
                <a:cubicBezTo>
                  <a:pt x="197" y="148"/>
                  <a:pt x="197" y="181"/>
                  <a:pt x="197" y="1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61" name="Google Shape;761;p45"/>
          <p:cNvGrpSpPr/>
          <p:nvPr/>
        </p:nvGrpSpPr>
        <p:grpSpPr>
          <a:xfrm>
            <a:off x="6345368" y="1373528"/>
            <a:ext cx="215948" cy="413648"/>
            <a:chOff x="8476901" y="3251862"/>
            <a:chExt cx="287931" cy="551530"/>
          </a:xfrm>
        </p:grpSpPr>
        <p:sp>
          <p:nvSpPr>
            <p:cNvPr id="762" name="Google Shape;762;p45"/>
            <p:cNvSpPr/>
            <p:nvPr/>
          </p:nvSpPr>
          <p:spPr>
            <a:xfrm>
              <a:off x="8476901" y="3251862"/>
              <a:ext cx="195469" cy="423380"/>
            </a:xfrm>
            <a:custGeom>
              <a:avLst/>
              <a:gdLst/>
              <a:ahLst/>
              <a:cxnLst/>
              <a:rect l="l" t="t" r="r" b="b"/>
              <a:pathLst>
                <a:path w="102" h="221" extrusionOk="0">
                  <a:moveTo>
                    <a:pt x="64" y="134"/>
                  </a:moveTo>
                  <a:cubicBezTo>
                    <a:pt x="52" y="138"/>
                    <a:pt x="42" y="141"/>
                    <a:pt x="26" y="146"/>
                  </a:cubicBezTo>
                  <a:cubicBezTo>
                    <a:pt x="32" y="221"/>
                    <a:pt x="102" y="191"/>
                    <a:pt x="64" y="134"/>
                  </a:cubicBezTo>
                  <a:close/>
                  <a:moveTo>
                    <a:pt x="61" y="120"/>
                  </a:moveTo>
                  <a:cubicBezTo>
                    <a:pt x="61" y="110"/>
                    <a:pt x="60" y="100"/>
                    <a:pt x="65" y="90"/>
                  </a:cubicBezTo>
                  <a:cubicBezTo>
                    <a:pt x="70" y="79"/>
                    <a:pt x="70" y="70"/>
                    <a:pt x="68" y="54"/>
                  </a:cubicBezTo>
                  <a:cubicBezTo>
                    <a:pt x="63" y="26"/>
                    <a:pt x="52" y="8"/>
                    <a:pt x="37" y="5"/>
                  </a:cubicBezTo>
                  <a:cubicBezTo>
                    <a:pt x="7" y="0"/>
                    <a:pt x="3" y="31"/>
                    <a:pt x="2" y="54"/>
                  </a:cubicBezTo>
                  <a:cubicBezTo>
                    <a:pt x="0" y="66"/>
                    <a:pt x="11" y="120"/>
                    <a:pt x="23" y="130"/>
                  </a:cubicBezTo>
                  <a:cubicBezTo>
                    <a:pt x="36" y="126"/>
                    <a:pt x="48" y="123"/>
                    <a:pt x="61" y="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8570985" y="3380012"/>
              <a:ext cx="193847" cy="423380"/>
            </a:xfrm>
            <a:custGeom>
              <a:avLst/>
              <a:gdLst/>
              <a:ahLst/>
              <a:cxnLst/>
              <a:rect l="l" t="t" r="r" b="b"/>
              <a:pathLst>
                <a:path w="101" h="221" extrusionOk="0">
                  <a:moveTo>
                    <a:pt x="38" y="134"/>
                  </a:moveTo>
                  <a:cubicBezTo>
                    <a:pt x="50" y="138"/>
                    <a:pt x="60" y="141"/>
                    <a:pt x="75" y="146"/>
                  </a:cubicBezTo>
                  <a:cubicBezTo>
                    <a:pt x="69" y="221"/>
                    <a:pt x="0" y="191"/>
                    <a:pt x="38" y="134"/>
                  </a:cubicBezTo>
                  <a:close/>
                  <a:moveTo>
                    <a:pt x="41" y="120"/>
                  </a:moveTo>
                  <a:cubicBezTo>
                    <a:pt x="41" y="110"/>
                    <a:pt x="42" y="100"/>
                    <a:pt x="37" y="90"/>
                  </a:cubicBezTo>
                  <a:cubicBezTo>
                    <a:pt x="32" y="79"/>
                    <a:pt x="31" y="70"/>
                    <a:pt x="34" y="54"/>
                  </a:cubicBezTo>
                  <a:cubicBezTo>
                    <a:pt x="39" y="26"/>
                    <a:pt x="50" y="8"/>
                    <a:pt x="64" y="5"/>
                  </a:cubicBezTo>
                  <a:cubicBezTo>
                    <a:pt x="95" y="0"/>
                    <a:pt x="99" y="31"/>
                    <a:pt x="100" y="53"/>
                  </a:cubicBezTo>
                  <a:cubicBezTo>
                    <a:pt x="101" y="66"/>
                    <a:pt x="91" y="120"/>
                    <a:pt x="78" y="130"/>
                  </a:cubicBezTo>
                  <a:cubicBezTo>
                    <a:pt x="66" y="126"/>
                    <a:pt x="54" y="123"/>
                    <a:pt x="41" y="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64" name="Google Shape;764;p45"/>
          <p:cNvSpPr/>
          <p:nvPr/>
        </p:nvSpPr>
        <p:spPr>
          <a:xfrm>
            <a:off x="3571254" y="2524975"/>
            <a:ext cx="109476" cy="90157"/>
          </a:xfrm>
          <a:custGeom>
            <a:avLst/>
            <a:gdLst/>
            <a:ahLst/>
            <a:cxnLst/>
            <a:rect l="l" t="t" r="r" b="b"/>
            <a:pathLst>
              <a:path w="215" h="177" extrusionOk="0">
                <a:moveTo>
                  <a:pt x="106" y="177"/>
                </a:moveTo>
                <a:cubicBezTo>
                  <a:pt x="85" y="157"/>
                  <a:pt x="63" y="136"/>
                  <a:pt x="42" y="115"/>
                </a:cubicBezTo>
                <a:cubicBezTo>
                  <a:pt x="30" y="103"/>
                  <a:pt x="20" y="90"/>
                  <a:pt x="12" y="76"/>
                </a:cubicBezTo>
                <a:cubicBezTo>
                  <a:pt x="1" y="59"/>
                  <a:pt x="0" y="40"/>
                  <a:pt x="14" y="23"/>
                </a:cubicBezTo>
                <a:cubicBezTo>
                  <a:pt x="27" y="8"/>
                  <a:pt x="51" y="0"/>
                  <a:pt x="71" y="8"/>
                </a:cubicBezTo>
                <a:cubicBezTo>
                  <a:pt x="83" y="13"/>
                  <a:pt x="94" y="21"/>
                  <a:pt x="107" y="28"/>
                </a:cubicBezTo>
                <a:cubicBezTo>
                  <a:pt x="110" y="26"/>
                  <a:pt x="114" y="23"/>
                  <a:pt x="118" y="20"/>
                </a:cubicBezTo>
                <a:cubicBezTo>
                  <a:pt x="132" y="9"/>
                  <a:pt x="148" y="3"/>
                  <a:pt x="167" y="6"/>
                </a:cubicBezTo>
                <a:cubicBezTo>
                  <a:pt x="197" y="11"/>
                  <a:pt x="215" y="38"/>
                  <a:pt x="203" y="67"/>
                </a:cubicBezTo>
                <a:cubicBezTo>
                  <a:pt x="198" y="81"/>
                  <a:pt x="188" y="95"/>
                  <a:pt x="177" y="106"/>
                </a:cubicBezTo>
                <a:cubicBezTo>
                  <a:pt x="164" y="121"/>
                  <a:pt x="149" y="133"/>
                  <a:pt x="135" y="147"/>
                </a:cubicBezTo>
                <a:cubicBezTo>
                  <a:pt x="124" y="157"/>
                  <a:pt x="115" y="168"/>
                  <a:pt x="106" y="1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65" name="Google Shape;765;p45"/>
          <p:cNvGrpSpPr/>
          <p:nvPr/>
        </p:nvGrpSpPr>
        <p:grpSpPr>
          <a:xfrm>
            <a:off x="5304965" y="2360449"/>
            <a:ext cx="413523" cy="313791"/>
            <a:chOff x="7099284" y="4598285"/>
            <a:chExt cx="551364" cy="418388"/>
          </a:xfrm>
        </p:grpSpPr>
        <p:grpSp>
          <p:nvGrpSpPr>
            <p:cNvPr id="766" name="Google Shape;766;p45"/>
            <p:cNvGrpSpPr/>
            <p:nvPr/>
          </p:nvGrpSpPr>
          <p:grpSpPr>
            <a:xfrm>
              <a:off x="7099284" y="4598285"/>
              <a:ext cx="551364" cy="413524"/>
              <a:chOff x="7099284" y="4598285"/>
              <a:chExt cx="551364" cy="413524"/>
            </a:xfrm>
          </p:grpSpPr>
          <p:sp>
            <p:nvSpPr>
              <p:cNvPr id="767" name="Google Shape;767;p45"/>
              <p:cNvSpPr/>
              <p:nvPr/>
            </p:nvSpPr>
            <p:spPr>
              <a:xfrm>
                <a:off x="7099284" y="4598285"/>
                <a:ext cx="447578" cy="413524"/>
              </a:xfrm>
              <a:custGeom>
                <a:avLst/>
                <a:gdLst/>
                <a:ahLst/>
                <a:cxnLst/>
                <a:rect l="l" t="t" r="r" b="b"/>
                <a:pathLst>
                  <a:path w="369" h="341" extrusionOk="0">
                    <a:moveTo>
                      <a:pt x="24" y="201"/>
                    </a:moveTo>
                    <a:cubicBezTo>
                      <a:pt x="17" y="199"/>
                      <a:pt x="10" y="196"/>
                      <a:pt x="3" y="193"/>
                    </a:cubicBezTo>
                    <a:cubicBezTo>
                      <a:pt x="2" y="193"/>
                      <a:pt x="0" y="190"/>
                      <a:pt x="0" y="188"/>
                    </a:cubicBezTo>
                    <a:cubicBezTo>
                      <a:pt x="0" y="136"/>
                      <a:pt x="0" y="83"/>
                      <a:pt x="0" y="29"/>
                    </a:cubicBezTo>
                    <a:cubicBezTo>
                      <a:pt x="14" y="34"/>
                      <a:pt x="28" y="39"/>
                      <a:pt x="42" y="44"/>
                    </a:cubicBezTo>
                    <a:cubicBezTo>
                      <a:pt x="60" y="52"/>
                      <a:pt x="77" y="50"/>
                      <a:pt x="94" y="39"/>
                    </a:cubicBezTo>
                    <a:cubicBezTo>
                      <a:pt x="114" y="27"/>
                      <a:pt x="135" y="16"/>
                      <a:pt x="157" y="8"/>
                    </a:cubicBezTo>
                    <a:cubicBezTo>
                      <a:pt x="177" y="0"/>
                      <a:pt x="195" y="6"/>
                      <a:pt x="212" y="21"/>
                    </a:cubicBezTo>
                    <a:cubicBezTo>
                      <a:pt x="201" y="28"/>
                      <a:pt x="190" y="34"/>
                      <a:pt x="180" y="40"/>
                    </a:cubicBezTo>
                    <a:cubicBezTo>
                      <a:pt x="169" y="47"/>
                      <a:pt x="157" y="54"/>
                      <a:pt x="147" y="62"/>
                    </a:cubicBezTo>
                    <a:cubicBezTo>
                      <a:pt x="132" y="75"/>
                      <a:pt x="128" y="92"/>
                      <a:pt x="133" y="111"/>
                    </a:cubicBezTo>
                    <a:cubicBezTo>
                      <a:pt x="138" y="130"/>
                      <a:pt x="151" y="142"/>
                      <a:pt x="171" y="143"/>
                    </a:cubicBezTo>
                    <a:cubicBezTo>
                      <a:pt x="179" y="144"/>
                      <a:pt x="188" y="141"/>
                      <a:pt x="196" y="138"/>
                    </a:cubicBezTo>
                    <a:cubicBezTo>
                      <a:pt x="210" y="132"/>
                      <a:pt x="224" y="125"/>
                      <a:pt x="238" y="119"/>
                    </a:cubicBezTo>
                    <a:cubicBezTo>
                      <a:pt x="254" y="111"/>
                      <a:pt x="264" y="113"/>
                      <a:pt x="276" y="125"/>
                    </a:cubicBezTo>
                    <a:cubicBezTo>
                      <a:pt x="304" y="154"/>
                      <a:pt x="331" y="182"/>
                      <a:pt x="358" y="211"/>
                    </a:cubicBezTo>
                    <a:cubicBezTo>
                      <a:pt x="369" y="222"/>
                      <a:pt x="369" y="236"/>
                      <a:pt x="358" y="244"/>
                    </a:cubicBezTo>
                    <a:cubicBezTo>
                      <a:pt x="350" y="250"/>
                      <a:pt x="341" y="250"/>
                      <a:pt x="332" y="242"/>
                    </a:cubicBezTo>
                    <a:cubicBezTo>
                      <a:pt x="323" y="233"/>
                      <a:pt x="315" y="224"/>
                      <a:pt x="306" y="216"/>
                    </a:cubicBezTo>
                    <a:cubicBezTo>
                      <a:pt x="304" y="214"/>
                      <a:pt x="301" y="212"/>
                      <a:pt x="298" y="210"/>
                    </a:cubicBezTo>
                    <a:cubicBezTo>
                      <a:pt x="298" y="210"/>
                      <a:pt x="297" y="211"/>
                      <a:pt x="297" y="211"/>
                    </a:cubicBezTo>
                    <a:cubicBezTo>
                      <a:pt x="298" y="214"/>
                      <a:pt x="300" y="217"/>
                      <a:pt x="302" y="220"/>
                    </a:cubicBezTo>
                    <a:cubicBezTo>
                      <a:pt x="309" y="228"/>
                      <a:pt x="317" y="236"/>
                      <a:pt x="324" y="244"/>
                    </a:cubicBezTo>
                    <a:cubicBezTo>
                      <a:pt x="327" y="248"/>
                      <a:pt x="330" y="253"/>
                      <a:pt x="332" y="258"/>
                    </a:cubicBezTo>
                    <a:cubicBezTo>
                      <a:pt x="334" y="266"/>
                      <a:pt x="330" y="275"/>
                      <a:pt x="323" y="280"/>
                    </a:cubicBezTo>
                    <a:cubicBezTo>
                      <a:pt x="315" y="285"/>
                      <a:pt x="305" y="283"/>
                      <a:pt x="297" y="276"/>
                    </a:cubicBezTo>
                    <a:cubicBezTo>
                      <a:pt x="289" y="267"/>
                      <a:pt x="281" y="258"/>
                      <a:pt x="272" y="250"/>
                    </a:cubicBezTo>
                    <a:cubicBezTo>
                      <a:pt x="268" y="246"/>
                      <a:pt x="264" y="242"/>
                      <a:pt x="259" y="238"/>
                    </a:cubicBezTo>
                    <a:cubicBezTo>
                      <a:pt x="259" y="238"/>
                      <a:pt x="258" y="239"/>
                      <a:pt x="257" y="240"/>
                    </a:cubicBezTo>
                    <a:cubicBezTo>
                      <a:pt x="259" y="243"/>
                      <a:pt x="261" y="246"/>
                      <a:pt x="264" y="249"/>
                    </a:cubicBezTo>
                    <a:cubicBezTo>
                      <a:pt x="272" y="259"/>
                      <a:pt x="281" y="268"/>
                      <a:pt x="289" y="278"/>
                    </a:cubicBezTo>
                    <a:cubicBezTo>
                      <a:pt x="295" y="286"/>
                      <a:pt x="295" y="295"/>
                      <a:pt x="290" y="302"/>
                    </a:cubicBezTo>
                    <a:cubicBezTo>
                      <a:pt x="284" y="310"/>
                      <a:pt x="277" y="312"/>
                      <a:pt x="269" y="310"/>
                    </a:cubicBezTo>
                    <a:cubicBezTo>
                      <a:pt x="265" y="309"/>
                      <a:pt x="261" y="306"/>
                      <a:pt x="258" y="303"/>
                    </a:cubicBezTo>
                    <a:cubicBezTo>
                      <a:pt x="249" y="294"/>
                      <a:pt x="241" y="285"/>
                      <a:pt x="232" y="276"/>
                    </a:cubicBezTo>
                    <a:cubicBezTo>
                      <a:pt x="229" y="273"/>
                      <a:pt x="226" y="271"/>
                      <a:pt x="223" y="268"/>
                    </a:cubicBezTo>
                    <a:cubicBezTo>
                      <a:pt x="222" y="269"/>
                      <a:pt x="221" y="269"/>
                      <a:pt x="221" y="270"/>
                    </a:cubicBezTo>
                    <a:cubicBezTo>
                      <a:pt x="222" y="272"/>
                      <a:pt x="223" y="275"/>
                      <a:pt x="225" y="277"/>
                    </a:cubicBezTo>
                    <a:cubicBezTo>
                      <a:pt x="232" y="285"/>
                      <a:pt x="239" y="292"/>
                      <a:pt x="246" y="300"/>
                    </a:cubicBezTo>
                    <a:cubicBezTo>
                      <a:pt x="252" y="306"/>
                      <a:pt x="254" y="314"/>
                      <a:pt x="252" y="323"/>
                    </a:cubicBezTo>
                    <a:cubicBezTo>
                      <a:pt x="248" y="336"/>
                      <a:pt x="232" y="341"/>
                      <a:pt x="222" y="332"/>
                    </a:cubicBezTo>
                    <a:cubicBezTo>
                      <a:pt x="214" y="327"/>
                      <a:pt x="208" y="320"/>
                      <a:pt x="208" y="309"/>
                    </a:cubicBezTo>
                    <a:cubicBezTo>
                      <a:pt x="209" y="290"/>
                      <a:pt x="199" y="277"/>
                      <a:pt x="183" y="268"/>
                    </a:cubicBezTo>
                    <a:cubicBezTo>
                      <a:pt x="179" y="266"/>
                      <a:pt x="176" y="262"/>
                      <a:pt x="174" y="259"/>
                    </a:cubicBezTo>
                    <a:cubicBezTo>
                      <a:pt x="170" y="248"/>
                      <a:pt x="163" y="240"/>
                      <a:pt x="152" y="234"/>
                    </a:cubicBezTo>
                    <a:cubicBezTo>
                      <a:pt x="149" y="232"/>
                      <a:pt x="146" y="229"/>
                      <a:pt x="144" y="226"/>
                    </a:cubicBezTo>
                    <a:cubicBezTo>
                      <a:pt x="140" y="215"/>
                      <a:pt x="133" y="208"/>
                      <a:pt x="122" y="202"/>
                    </a:cubicBezTo>
                    <a:cubicBezTo>
                      <a:pt x="120" y="201"/>
                      <a:pt x="117" y="198"/>
                      <a:pt x="115" y="195"/>
                    </a:cubicBezTo>
                    <a:cubicBezTo>
                      <a:pt x="108" y="177"/>
                      <a:pt x="94" y="167"/>
                      <a:pt x="74" y="166"/>
                    </a:cubicBezTo>
                    <a:cubicBezTo>
                      <a:pt x="54" y="166"/>
                      <a:pt x="38" y="175"/>
                      <a:pt x="28" y="194"/>
                    </a:cubicBezTo>
                    <a:cubicBezTo>
                      <a:pt x="27" y="196"/>
                      <a:pt x="26" y="198"/>
                      <a:pt x="24" y="20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8" name="Google Shape;768;p45"/>
              <p:cNvSpPr/>
              <p:nvPr/>
            </p:nvSpPr>
            <p:spPr>
              <a:xfrm>
                <a:off x="7276044" y="4598285"/>
                <a:ext cx="374604" cy="24000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98" extrusionOk="0">
                    <a:moveTo>
                      <a:pt x="310" y="45"/>
                    </a:moveTo>
                    <a:cubicBezTo>
                      <a:pt x="310" y="53"/>
                      <a:pt x="310" y="60"/>
                      <a:pt x="310" y="68"/>
                    </a:cubicBezTo>
                    <a:cubicBezTo>
                      <a:pt x="310" y="105"/>
                      <a:pt x="310" y="142"/>
                      <a:pt x="310" y="180"/>
                    </a:cubicBezTo>
                    <a:cubicBezTo>
                      <a:pt x="310" y="186"/>
                      <a:pt x="309" y="189"/>
                      <a:pt x="302" y="190"/>
                    </a:cubicBezTo>
                    <a:cubicBezTo>
                      <a:pt x="289" y="191"/>
                      <a:pt x="276" y="194"/>
                      <a:pt x="263" y="196"/>
                    </a:cubicBezTo>
                    <a:cubicBezTo>
                      <a:pt x="251" y="198"/>
                      <a:pt x="241" y="194"/>
                      <a:pt x="232" y="185"/>
                    </a:cubicBezTo>
                    <a:cubicBezTo>
                      <a:pt x="203" y="154"/>
                      <a:pt x="173" y="124"/>
                      <a:pt x="144" y="94"/>
                    </a:cubicBezTo>
                    <a:cubicBezTo>
                      <a:pt x="131" y="81"/>
                      <a:pt x="121" y="79"/>
                      <a:pt x="104" y="88"/>
                    </a:cubicBezTo>
                    <a:cubicBezTo>
                      <a:pt x="84" y="98"/>
                      <a:pt x="65" y="109"/>
                      <a:pt x="45" y="119"/>
                    </a:cubicBezTo>
                    <a:cubicBezTo>
                      <a:pt x="30" y="127"/>
                      <a:pt x="15" y="124"/>
                      <a:pt x="8" y="110"/>
                    </a:cubicBezTo>
                    <a:cubicBezTo>
                      <a:pt x="0" y="96"/>
                      <a:pt x="5" y="81"/>
                      <a:pt x="20" y="72"/>
                    </a:cubicBezTo>
                    <a:cubicBezTo>
                      <a:pt x="54" y="52"/>
                      <a:pt x="89" y="32"/>
                      <a:pt x="123" y="11"/>
                    </a:cubicBezTo>
                    <a:cubicBezTo>
                      <a:pt x="140" y="1"/>
                      <a:pt x="155" y="0"/>
                      <a:pt x="171" y="14"/>
                    </a:cubicBezTo>
                    <a:cubicBezTo>
                      <a:pt x="185" y="27"/>
                      <a:pt x="200" y="39"/>
                      <a:pt x="214" y="52"/>
                    </a:cubicBezTo>
                    <a:cubicBezTo>
                      <a:pt x="223" y="60"/>
                      <a:pt x="232" y="63"/>
                      <a:pt x="244" y="60"/>
                    </a:cubicBezTo>
                    <a:cubicBezTo>
                      <a:pt x="265" y="55"/>
                      <a:pt x="287" y="50"/>
                      <a:pt x="310" y="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769" name="Google Shape;769;p45"/>
            <p:cNvSpPr/>
            <p:nvPr/>
          </p:nvSpPr>
          <p:spPr>
            <a:xfrm>
              <a:off x="7146312" y="4820452"/>
              <a:ext cx="183248" cy="196221"/>
            </a:xfrm>
            <a:custGeom>
              <a:avLst/>
              <a:gdLst/>
              <a:ahLst/>
              <a:cxnLst/>
              <a:rect l="l" t="t" r="r" b="b"/>
              <a:pathLst>
                <a:path w="152" h="162" extrusionOk="0">
                  <a:moveTo>
                    <a:pt x="36" y="60"/>
                  </a:moveTo>
                  <a:cubicBezTo>
                    <a:pt x="31" y="61"/>
                    <a:pt x="28" y="62"/>
                    <a:pt x="25" y="63"/>
                  </a:cubicBezTo>
                  <a:cubicBezTo>
                    <a:pt x="12" y="65"/>
                    <a:pt x="2" y="58"/>
                    <a:pt x="1" y="45"/>
                  </a:cubicBezTo>
                  <a:cubicBezTo>
                    <a:pt x="0" y="31"/>
                    <a:pt x="11" y="13"/>
                    <a:pt x="24" y="7"/>
                  </a:cubicBezTo>
                  <a:cubicBezTo>
                    <a:pt x="39" y="0"/>
                    <a:pt x="62" y="9"/>
                    <a:pt x="59" y="34"/>
                  </a:cubicBezTo>
                  <a:cubicBezTo>
                    <a:pt x="67" y="38"/>
                    <a:pt x="76" y="39"/>
                    <a:pt x="82" y="45"/>
                  </a:cubicBezTo>
                  <a:cubicBezTo>
                    <a:pt x="87" y="50"/>
                    <a:pt x="88" y="60"/>
                    <a:pt x="91" y="68"/>
                  </a:cubicBezTo>
                  <a:cubicBezTo>
                    <a:pt x="113" y="71"/>
                    <a:pt x="121" y="80"/>
                    <a:pt x="117" y="102"/>
                  </a:cubicBezTo>
                  <a:cubicBezTo>
                    <a:pt x="118" y="103"/>
                    <a:pt x="118" y="103"/>
                    <a:pt x="119" y="103"/>
                  </a:cubicBezTo>
                  <a:cubicBezTo>
                    <a:pt x="132" y="102"/>
                    <a:pt x="141" y="106"/>
                    <a:pt x="147" y="115"/>
                  </a:cubicBezTo>
                  <a:cubicBezTo>
                    <a:pt x="152" y="125"/>
                    <a:pt x="150" y="139"/>
                    <a:pt x="142" y="148"/>
                  </a:cubicBezTo>
                  <a:cubicBezTo>
                    <a:pt x="135" y="156"/>
                    <a:pt x="125" y="160"/>
                    <a:pt x="115" y="161"/>
                  </a:cubicBezTo>
                  <a:cubicBezTo>
                    <a:pt x="97" y="162"/>
                    <a:pt x="87" y="149"/>
                    <a:pt x="93" y="133"/>
                  </a:cubicBezTo>
                  <a:cubicBezTo>
                    <a:pt x="94" y="130"/>
                    <a:pt x="95" y="127"/>
                    <a:pt x="96" y="124"/>
                  </a:cubicBezTo>
                  <a:cubicBezTo>
                    <a:pt x="85" y="125"/>
                    <a:pt x="75" y="131"/>
                    <a:pt x="66" y="122"/>
                  </a:cubicBezTo>
                  <a:cubicBezTo>
                    <a:pt x="57" y="113"/>
                    <a:pt x="62" y="103"/>
                    <a:pt x="65" y="92"/>
                  </a:cubicBezTo>
                  <a:cubicBezTo>
                    <a:pt x="55" y="94"/>
                    <a:pt x="45" y="99"/>
                    <a:pt x="36" y="90"/>
                  </a:cubicBezTo>
                  <a:cubicBezTo>
                    <a:pt x="28" y="80"/>
                    <a:pt x="32" y="71"/>
                    <a:pt x="36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70" name="Google Shape;770;p45"/>
          <p:cNvGrpSpPr/>
          <p:nvPr/>
        </p:nvGrpSpPr>
        <p:grpSpPr>
          <a:xfrm>
            <a:off x="596550" y="2373661"/>
            <a:ext cx="414202" cy="287368"/>
            <a:chOff x="760530" y="4597440"/>
            <a:chExt cx="552269" cy="383157"/>
          </a:xfrm>
        </p:grpSpPr>
        <p:sp>
          <p:nvSpPr>
            <p:cNvPr id="771" name="Google Shape;771;p45"/>
            <p:cNvSpPr/>
            <p:nvPr/>
          </p:nvSpPr>
          <p:spPr>
            <a:xfrm>
              <a:off x="1078959" y="4597440"/>
              <a:ext cx="233840" cy="383157"/>
            </a:xfrm>
            <a:custGeom>
              <a:avLst/>
              <a:gdLst/>
              <a:ahLst/>
              <a:cxnLst/>
              <a:rect l="l" t="t" r="r" b="b"/>
              <a:pathLst>
                <a:path w="117" h="190" extrusionOk="0">
                  <a:moveTo>
                    <a:pt x="79" y="190"/>
                  </a:moveTo>
                  <a:cubicBezTo>
                    <a:pt x="78" y="190"/>
                    <a:pt x="77" y="190"/>
                    <a:pt x="76" y="190"/>
                  </a:cubicBezTo>
                  <a:cubicBezTo>
                    <a:pt x="56" y="190"/>
                    <a:pt x="36" y="190"/>
                    <a:pt x="16" y="190"/>
                  </a:cubicBezTo>
                  <a:cubicBezTo>
                    <a:pt x="14" y="190"/>
                    <a:pt x="12" y="190"/>
                    <a:pt x="12" y="187"/>
                  </a:cubicBezTo>
                  <a:cubicBezTo>
                    <a:pt x="7" y="171"/>
                    <a:pt x="2" y="154"/>
                    <a:pt x="1" y="137"/>
                  </a:cubicBezTo>
                  <a:cubicBezTo>
                    <a:pt x="0" y="119"/>
                    <a:pt x="5" y="104"/>
                    <a:pt x="18" y="91"/>
                  </a:cubicBezTo>
                  <a:cubicBezTo>
                    <a:pt x="26" y="82"/>
                    <a:pt x="35" y="74"/>
                    <a:pt x="43" y="65"/>
                  </a:cubicBezTo>
                  <a:cubicBezTo>
                    <a:pt x="48" y="61"/>
                    <a:pt x="53" y="57"/>
                    <a:pt x="59" y="59"/>
                  </a:cubicBezTo>
                  <a:cubicBezTo>
                    <a:pt x="69" y="61"/>
                    <a:pt x="73" y="72"/>
                    <a:pt x="67" y="80"/>
                  </a:cubicBezTo>
                  <a:cubicBezTo>
                    <a:pt x="60" y="89"/>
                    <a:pt x="52" y="97"/>
                    <a:pt x="44" y="106"/>
                  </a:cubicBezTo>
                  <a:cubicBezTo>
                    <a:pt x="43" y="107"/>
                    <a:pt x="42" y="108"/>
                    <a:pt x="41" y="110"/>
                  </a:cubicBezTo>
                  <a:cubicBezTo>
                    <a:pt x="40" y="112"/>
                    <a:pt x="40" y="114"/>
                    <a:pt x="42" y="116"/>
                  </a:cubicBezTo>
                  <a:cubicBezTo>
                    <a:pt x="44" y="118"/>
                    <a:pt x="46" y="118"/>
                    <a:pt x="48" y="116"/>
                  </a:cubicBezTo>
                  <a:cubicBezTo>
                    <a:pt x="49" y="116"/>
                    <a:pt x="50" y="115"/>
                    <a:pt x="51" y="114"/>
                  </a:cubicBezTo>
                  <a:cubicBezTo>
                    <a:pt x="62" y="102"/>
                    <a:pt x="73" y="89"/>
                    <a:pt x="84" y="77"/>
                  </a:cubicBezTo>
                  <a:cubicBezTo>
                    <a:pt x="88" y="72"/>
                    <a:pt x="90" y="67"/>
                    <a:pt x="90" y="60"/>
                  </a:cubicBezTo>
                  <a:cubicBezTo>
                    <a:pt x="90" y="47"/>
                    <a:pt x="90" y="33"/>
                    <a:pt x="90" y="19"/>
                  </a:cubicBezTo>
                  <a:cubicBezTo>
                    <a:pt x="90" y="17"/>
                    <a:pt x="90" y="15"/>
                    <a:pt x="90" y="13"/>
                  </a:cubicBezTo>
                  <a:cubicBezTo>
                    <a:pt x="92" y="5"/>
                    <a:pt x="97" y="0"/>
                    <a:pt x="105" y="1"/>
                  </a:cubicBezTo>
                  <a:cubicBezTo>
                    <a:pt x="111" y="1"/>
                    <a:pt x="117" y="7"/>
                    <a:pt x="117" y="15"/>
                  </a:cubicBezTo>
                  <a:cubicBezTo>
                    <a:pt x="117" y="28"/>
                    <a:pt x="117" y="42"/>
                    <a:pt x="117" y="56"/>
                  </a:cubicBezTo>
                  <a:cubicBezTo>
                    <a:pt x="117" y="63"/>
                    <a:pt x="117" y="71"/>
                    <a:pt x="117" y="79"/>
                  </a:cubicBezTo>
                  <a:cubicBezTo>
                    <a:pt x="117" y="89"/>
                    <a:pt x="112" y="97"/>
                    <a:pt x="108" y="105"/>
                  </a:cubicBezTo>
                  <a:cubicBezTo>
                    <a:pt x="101" y="119"/>
                    <a:pt x="94" y="132"/>
                    <a:pt x="88" y="146"/>
                  </a:cubicBezTo>
                  <a:cubicBezTo>
                    <a:pt x="83" y="159"/>
                    <a:pt x="80" y="173"/>
                    <a:pt x="80" y="187"/>
                  </a:cubicBezTo>
                  <a:cubicBezTo>
                    <a:pt x="80" y="188"/>
                    <a:pt x="80" y="189"/>
                    <a:pt x="79" y="1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760530" y="4598285"/>
              <a:ext cx="233840" cy="380340"/>
            </a:xfrm>
            <a:custGeom>
              <a:avLst/>
              <a:gdLst/>
              <a:ahLst/>
              <a:cxnLst/>
              <a:rect l="l" t="t" r="r" b="b"/>
              <a:pathLst>
                <a:path w="117" h="189" extrusionOk="0">
                  <a:moveTo>
                    <a:pt x="38" y="189"/>
                  </a:moveTo>
                  <a:cubicBezTo>
                    <a:pt x="37" y="171"/>
                    <a:pt x="34" y="153"/>
                    <a:pt x="27" y="137"/>
                  </a:cubicBezTo>
                  <a:cubicBezTo>
                    <a:pt x="21" y="125"/>
                    <a:pt x="14" y="113"/>
                    <a:pt x="8" y="101"/>
                  </a:cubicBezTo>
                  <a:cubicBezTo>
                    <a:pt x="3" y="92"/>
                    <a:pt x="0" y="84"/>
                    <a:pt x="0" y="74"/>
                  </a:cubicBezTo>
                  <a:cubicBezTo>
                    <a:pt x="0" y="69"/>
                    <a:pt x="0" y="64"/>
                    <a:pt x="0" y="59"/>
                  </a:cubicBezTo>
                  <a:cubicBezTo>
                    <a:pt x="0" y="44"/>
                    <a:pt x="0" y="29"/>
                    <a:pt x="0" y="14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28"/>
                    <a:pt x="27" y="43"/>
                    <a:pt x="27" y="57"/>
                  </a:cubicBezTo>
                  <a:cubicBezTo>
                    <a:pt x="27" y="65"/>
                    <a:pt x="29" y="72"/>
                    <a:pt x="34" y="78"/>
                  </a:cubicBezTo>
                  <a:cubicBezTo>
                    <a:pt x="45" y="89"/>
                    <a:pt x="55" y="101"/>
                    <a:pt x="66" y="113"/>
                  </a:cubicBezTo>
                  <a:cubicBezTo>
                    <a:pt x="67" y="113"/>
                    <a:pt x="67" y="114"/>
                    <a:pt x="68" y="115"/>
                  </a:cubicBezTo>
                  <a:cubicBezTo>
                    <a:pt x="70" y="117"/>
                    <a:pt x="73" y="117"/>
                    <a:pt x="75" y="115"/>
                  </a:cubicBezTo>
                  <a:cubicBezTo>
                    <a:pt x="78" y="113"/>
                    <a:pt x="77" y="110"/>
                    <a:pt x="75" y="108"/>
                  </a:cubicBezTo>
                  <a:cubicBezTo>
                    <a:pt x="72" y="104"/>
                    <a:pt x="70" y="101"/>
                    <a:pt x="67" y="98"/>
                  </a:cubicBezTo>
                  <a:cubicBezTo>
                    <a:pt x="61" y="92"/>
                    <a:pt x="55" y="85"/>
                    <a:pt x="50" y="79"/>
                  </a:cubicBezTo>
                  <a:cubicBezTo>
                    <a:pt x="44" y="71"/>
                    <a:pt x="48" y="60"/>
                    <a:pt x="58" y="58"/>
                  </a:cubicBezTo>
                  <a:cubicBezTo>
                    <a:pt x="63" y="57"/>
                    <a:pt x="67" y="58"/>
                    <a:pt x="70" y="61"/>
                  </a:cubicBezTo>
                  <a:cubicBezTo>
                    <a:pt x="82" y="73"/>
                    <a:pt x="94" y="85"/>
                    <a:pt x="105" y="97"/>
                  </a:cubicBezTo>
                  <a:cubicBezTo>
                    <a:pt x="113" y="106"/>
                    <a:pt x="116" y="117"/>
                    <a:pt x="116" y="129"/>
                  </a:cubicBezTo>
                  <a:cubicBezTo>
                    <a:pt x="117" y="150"/>
                    <a:pt x="110" y="169"/>
                    <a:pt x="104" y="189"/>
                  </a:cubicBezTo>
                  <a:cubicBezTo>
                    <a:pt x="82" y="189"/>
                    <a:pt x="60" y="189"/>
                    <a:pt x="38" y="1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73" name="Google Shape;773;p45"/>
          <p:cNvGrpSpPr/>
          <p:nvPr/>
        </p:nvGrpSpPr>
        <p:grpSpPr>
          <a:xfrm>
            <a:off x="2560079" y="455834"/>
            <a:ext cx="253604" cy="375047"/>
            <a:chOff x="4283076" y="5761038"/>
            <a:chExt cx="450850" cy="666751"/>
          </a:xfrm>
        </p:grpSpPr>
        <p:sp>
          <p:nvSpPr>
            <p:cNvPr id="774" name="Google Shape;774;p45"/>
            <p:cNvSpPr/>
            <p:nvPr/>
          </p:nvSpPr>
          <p:spPr>
            <a:xfrm>
              <a:off x="4283076" y="6042026"/>
              <a:ext cx="450850" cy="385763"/>
            </a:xfrm>
            <a:custGeom>
              <a:avLst/>
              <a:gdLst/>
              <a:ahLst/>
              <a:cxnLst/>
              <a:rect l="l" t="t" r="r" b="b"/>
              <a:pathLst>
                <a:path w="120" h="103" extrusionOk="0">
                  <a:moveTo>
                    <a:pt x="3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2"/>
                    <a:pt x="49" y="11"/>
                    <a:pt x="53" y="14"/>
                  </a:cubicBezTo>
                  <a:cubicBezTo>
                    <a:pt x="53" y="14"/>
                    <a:pt x="46" y="57"/>
                    <a:pt x="49" y="71"/>
                  </a:cubicBezTo>
                  <a:cubicBezTo>
                    <a:pt x="50" y="77"/>
                    <a:pt x="55" y="92"/>
                    <a:pt x="60" y="92"/>
                  </a:cubicBezTo>
                  <a:cubicBezTo>
                    <a:pt x="66" y="92"/>
                    <a:pt x="70" y="77"/>
                    <a:pt x="71" y="71"/>
                  </a:cubicBezTo>
                  <a:cubicBezTo>
                    <a:pt x="73" y="57"/>
                    <a:pt x="65" y="14"/>
                    <a:pt x="65" y="14"/>
                  </a:cubicBezTo>
                  <a:cubicBezTo>
                    <a:pt x="66" y="14"/>
                    <a:pt x="69" y="11"/>
                    <a:pt x="6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104" y="0"/>
                    <a:pt x="120" y="16"/>
                    <a:pt x="118" y="35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0" y="88"/>
                    <a:pt x="100" y="103"/>
                    <a:pt x="83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20" y="103"/>
                    <a:pt x="10" y="88"/>
                    <a:pt x="7" y="69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0" y="16"/>
                    <a:pt x="16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4395788" y="5761038"/>
              <a:ext cx="225425" cy="22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76" name="Google Shape;776;p45"/>
          <p:cNvGrpSpPr/>
          <p:nvPr/>
        </p:nvGrpSpPr>
        <p:grpSpPr>
          <a:xfrm>
            <a:off x="4433190" y="1310079"/>
            <a:ext cx="273844" cy="540545"/>
            <a:chOff x="6118225" y="5681663"/>
            <a:chExt cx="365125" cy="720726"/>
          </a:xfrm>
        </p:grpSpPr>
        <p:sp>
          <p:nvSpPr>
            <p:cNvPr id="777" name="Google Shape;777;p45"/>
            <p:cNvSpPr/>
            <p:nvPr/>
          </p:nvSpPr>
          <p:spPr>
            <a:xfrm>
              <a:off x="6118225" y="6072188"/>
              <a:ext cx="211138" cy="79375"/>
            </a:xfrm>
            <a:custGeom>
              <a:avLst/>
              <a:gdLst/>
              <a:ahLst/>
              <a:cxnLst/>
              <a:rect l="l" t="t" r="r" b="b"/>
              <a:pathLst>
                <a:path w="56" h="21" extrusionOk="0">
                  <a:moveTo>
                    <a:pt x="56" y="14"/>
                  </a:moveTo>
                  <a:cubicBezTo>
                    <a:pt x="56" y="10"/>
                    <a:pt x="53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8" y="7"/>
                    <a:pt x="47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7" y="0"/>
                    <a:pt x="3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1"/>
                    <a:pt x="18" y="2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19"/>
                    <a:pt x="26" y="18"/>
                    <a:pt x="28" y="18"/>
                  </a:cubicBezTo>
                  <a:cubicBezTo>
                    <a:pt x="31" y="18"/>
                    <a:pt x="33" y="19"/>
                    <a:pt x="33" y="21"/>
                  </a:cubicBezTo>
                  <a:cubicBezTo>
                    <a:pt x="56" y="21"/>
                    <a:pt x="56" y="21"/>
                    <a:pt x="56" y="21"/>
                  </a:cubicBezTo>
                  <a:lnTo>
                    <a:pt x="56" y="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6118225" y="6165851"/>
              <a:ext cx="211138" cy="90488"/>
            </a:xfrm>
            <a:custGeom>
              <a:avLst/>
              <a:gdLst/>
              <a:ahLst/>
              <a:cxnLst/>
              <a:rect l="l" t="t" r="r" b="b"/>
              <a:pathLst>
                <a:path w="56" h="24" extrusionOk="0">
                  <a:moveTo>
                    <a:pt x="28" y="7"/>
                  </a:moveTo>
                  <a:cubicBezTo>
                    <a:pt x="25" y="7"/>
                    <a:pt x="23" y="4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1"/>
                    <a:pt x="3" y="24"/>
                    <a:pt x="7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3" y="24"/>
                    <a:pt x="56" y="21"/>
                    <a:pt x="56" y="18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4"/>
                    <a:pt x="31" y="7"/>
                    <a:pt x="28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6276975" y="5681663"/>
              <a:ext cx="130175" cy="1317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6200775" y="5824538"/>
              <a:ext cx="282575" cy="577850"/>
            </a:xfrm>
            <a:custGeom>
              <a:avLst/>
              <a:gdLst/>
              <a:ahLst/>
              <a:cxnLst/>
              <a:rect l="l" t="t" r="r" b="b"/>
              <a:pathLst>
                <a:path w="75" h="154" extrusionOk="0">
                  <a:moveTo>
                    <a:pt x="75" y="25"/>
                  </a:moveTo>
                  <a:cubicBezTo>
                    <a:pt x="75" y="23"/>
                    <a:pt x="75" y="23"/>
                    <a:pt x="75" y="23"/>
                  </a:cubicBezTo>
                  <a:cubicBezTo>
                    <a:pt x="75" y="11"/>
                    <a:pt x="65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5"/>
                    <a:pt x="40" y="6"/>
                    <a:pt x="40" y="7"/>
                  </a:cubicBezTo>
                  <a:cubicBezTo>
                    <a:pt x="40" y="7"/>
                    <a:pt x="44" y="25"/>
                    <a:pt x="42" y="31"/>
                  </a:cubicBezTo>
                  <a:cubicBezTo>
                    <a:pt x="42" y="34"/>
                    <a:pt x="40" y="40"/>
                    <a:pt x="38" y="40"/>
                  </a:cubicBezTo>
                  <a:cubicBezTo>
                    <a:pt x="35" y="40"/>
                    <a:pt x="33" y="34"/>
                    <a:pt x="33" y="31"/>
                  </a:cubicBezTo>
                  <a:cubicBezTo>
                    <a:pt x="31" y="25"/>
                    <a:pt x="35" y="7"/>
                    <a:pt x="35" y="7"/>
                  </a:cubicBezTo>
                  <a:cubicBezTo>
                    <a:pt x="33" y="5"/>
                    <a:pt x="33" y="1"/>
                    <a:pt x="3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1"/>
                    <a:pt x="0" y="11"/>
                    <a:pt x="0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2"/>
                    <a:pt x="14" y="62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8" y="63"/>
                    <a:pt x="20" y="64"/>
                    <a:pt x="21" y="66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68"/>
                    <a:pt x="26" y="68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34" y="68"/>
                    <a:pt x="39" y="74"/>
                    <a:pt x="39" y="80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50"/>
                    <a:pt x="43" y="154"/>
                    <a:pt x="48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54" y="154"/>
                    <a:pt x="58" y="150"/>
                    <a:pt x="58" y="146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74"/>
                    <a:pt x="60" y="74"/>
                    <a:pt x="60" y="74"/>
                  </a:cubicBezTo>
                  <a:cubicBezTo>
                    <a:pt x="60" y="78"/>
                    <a:pt x="64" y="82"/>
                    <a:pt x="68" y="82"/>
                  </a:cubicBezTo>
                  <a:cubicBezTo>
                    <a:pt x="72" y="82"/>
                    <a:pt x="75" y="78"/>
                    <a:pt x="75" y="74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5"/>
                    <a:pt x="75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6261100" y="6264276"/>
              <a:ext cx="71438" cy="138113"/>
            </a:xfrm>
            <a:custGeom>
              <a:avLst/>
              <a:gdLst/>
              <a:ahLst/>
              <a:cxnLst/>
              <a:rect l="l" t="t" r="r" b="b"/>
              <a:pathLst>
                <a:path w="19" h="37" extrusionOk="0">
                  <a:moveTo>
                    <a:pt x="0" y="3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5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37"/>
                    <a:pt x="19" y="33"/>
                    <a:pt x="19" y="2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2"/>
                    <a:pt x="14" y="3"/>
                    <a:pt x="1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82" name="Google Shape;782;p45"/>
          <p:cNvGrpSpPr/>
          <p:nvPr/>
        </p:nvGrpSpPr>
        <p:grpSpPr>
          <a:xfrm>
            <a:off x="3463118" y="480480"/>
            <a:ext cx="330756" cy="325756"/>
            <a:chOff x="7040563" y="5821363"/>
            <a:chExt cx="735013" cy="723901"/>
          </a:xfrm>
        </p:grpSpPr>
        <p:sp>
          <p:nvSpPr>
            <p:cNvPr id="783" name="Google Shape;783;p45"/>
            <p:cNvSpPr/>
            <p:nvPr/>
          </p:nvSpPr>
          <p:spPr>
            <a:xfrm>
              <a:off x="7040563" y="6162676"/>
              <a:ext cx="481013" cy="382588"/>
            </a:xfrm>
            <a:custGeom>
              <a:avLst/>
              <a:gdLst/>
              <a:ahLst/>
              <a:cxnLst/>
              <a:rect l="l" t="t" r="r" b="b"/>
              <a:pathLst>
                <a:path w="128" h="102" extrusionOk="0">
                  <a:moveTo>
                    <a:pt x="9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5" y="2"/>
                    <a:pt x="76" y="10"/>
                    <a:pt x="71" y="14"/>
                  </a:cubicBezTo>
                  <a:cubicBezTo>
                    <a:pt x="71" y="14"/>
                    <a:pt x="79" y="56"/>
                    <a:pt x="75" y="70"/>
                  </a:cubicBezTo>
                  <a:cubicBezTo>
                    <a:pt x="74" y="76"/>
                    <a:pt x="69" y="91"/>
                    <a:pt x="63" y="90"/>
                  </a:cubicBezTo>
                  <a:cubicBezTo>
                    <a:pt x="58" y="90"/>
                    <a:pt x="53" y="76"/>
                    <a:pt x="52" y="70"/>
                  </a:cubicBezTo>
                  <a:cubicBezTo>
                    <a:pt x="49" y="56"/>
                    <a:pt x="59" y="14"/>
                    <a:pt x="59" y="14"/>
                  </a:cubicBezTo>
                  <a:cubicBezTo>
                    <a:pt x="57" y="13"/>
                    <a:pt x="55" y="11"/>
                    <a:pt x="5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7" y="0"/>
                    <a:pt x="0" y="15"/>
                    <a:pt x="2" y="34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10" y="87"/>
                    <a:pt x="21" y="102"/>
                    <a:pt x="39" y="102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106" y="102"/>
                    <a:pt x="117" y="87"/>
                    <a:pt x="121" y="68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8" y="15"/>
                    <a:pt x="111" y="0"/>
                    <a:pt x="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7156450" y="5865813"/>
              <a:ext cx="247650" cy="2555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7431088" y="6034088"/>
              <a:ext cx="344488" cy="274638"/>
            </a:xfrm>
            <a:custGeom>
              <a:avLst/>
              <a:gdLst/>
              <a:ahLst/>
              <a:cxnLst/>
              <a:rect l="l" t="t" r="r" b="b"/>
              <a:pathLst>
                <a:path w="92" h="73" extrusionOk="0">
                  <a:moveTo>
                    <a:pt x="67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1"/>
                    <a:pt x="55" y="7"/>
                    <a:pt x="51" y="10"/>
                  </a:cubicBezTo>
                  <a:cubicBezTo>
                    <a:pt x="51" y="10"/>
                    <a:pt x="57" y="41"/>
                    <a:pt x="54" y="50"/>
                  </a:cubicBezTo>
                  <a:cubicBezTo>
                    <a:pt x="53" y="55"/>
                    <a:pt x="50" y="65"/>
                    <a:pt x="46" y="65"/>
                  </a:cubicBezTo>
                  <a:cubicBezTo>
                    <a:pt x="42" y="65"/>
                    <a:pt x="38" y="55"/>
                    <a:pt x="38" y="50"/>
                  </a:cubicBezTo>
                  <a:cubicBezTo>
                    <a:pt x="36" y="40"/>
                    <a:pt x="42" y="10"/>
                    <a:pt x="42" y="10"/>
                  </a:cubicBezTo>
                  <a:cubicBezTo>
                    <a:pt x="41" y="9"/>
                    <a:pt x="39" y="8"/>
                    <a:pt x="3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0" y="28"/>
                    <a:pt x="17" y="32"/>
                    <a:pt x="22" y="38"/>
                  </a:cubicBezTo>
                  <a:cubicBezTo>
                    <a:pt x="30" y="47"/>
                    <a:pt x="33" y="58"/>
                    <a:pt x="32" y="69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77" y="73"/>
                    <a:pt x="84" y="62"/>
                    <a:pt x="87" y="49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2" y="11"/>
                    <a:pt x="80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6" name="Google Shape;786;p45"/>
            <p:cNvSpPr/>
            <p:nvPr/>
          </p:nvSpPr>
          <p:spPr>
            <a:xfrm>
              <a:off x="7513638" y="5821363"/>
              <a:ext cx="179388" cy="1841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87" name="Google Shape;787;p45"/>
          <p:cNvGrpSpPr/>
          <p:nvPr/>
        </p:nvGrpSpPr>
        <p:grpSpPr>
          <a:xfrm>
            <a:off x="6247959" y="466997"/>
            <a:ext cx="410766" cy="352723"/>
            <a:chOff x="9617075" y="5861050"/>
            <a:chExt cx="730250" cy="627063"/>
          </a:xfrm>
        </p:grpSpPr>
        <p:sp>
          <p:nvSpPr>
            <p:cNvPr id="788" name="Google Shape;788;p45"/>
            <p:cNvSpPr/>
            <p:nvPr/>
          </p:nvSpPr>
          <p:spPr>
            <a:xfrm>
              <a:off x="9763125" y="6130925"/>
              <a:ext cx="442913" cy="357188"/>
            </a:xfrm>
            <a:custGeom>
              <a:avLst/>
              <a:gdLst/>
              <a:ahLst/>
              <a:cxnLst/>
              <a:rect l="l" t="t" r="r" b="b"/>
              <a:pathLst>
                <a:path w="118" h="95" extrusionOk="0">
                  <a:moveTo>
                    <a:pt x="86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5" y="0"/>
                    <a:pt x="0" y="15"/>
                    <a:pt x="2" y="32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9" y="81"/>
                    <a:pt x="19" y="95"/>
                    <a:pt x="36" y="95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98" y="95"/>
                    <a:pt x="108" y="80"/>
                    <a:pt x="111" y="63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8" y="14"/>
                    <a:pt x="102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9867900" y="5861050"/>
              <a:ext cx="228600" cy="2333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10099675" y="6078538"/>
              <a:ext cx="247650" cy="222250"/>
            </a:xfrm>
            <a:custGeom>
              <a:avLst/>
              <a:gdLst/>
              <a:ahLst/>
              <a:cxnLst/>
              <a:rect l="l" t="t" r="r" b="b"/>
              <a:pathLst>
                <a:path w="66" h="59" extrusionOk="0">
                  <a:moveTo>
                    <a:pt x="4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3" y="2"/>
                    <a:pt x="0" y="4"/>
                  </a:cubicBezTo>
                  <a:cubicBezTo>
                    <a:pt x="5" y="5"/>
                    <a:pt x="10" y="6"/>
                    <a:pt x="14" y="9"/>
                  </a:cubicBezTo>
                  <a:cubicBezTo>
                    <a:pt x="19" y="11"/>
                    <a:pt x="24" y="14"/>
                    <a:pt x="28" y="18"/>
                  </a:cubicBezTo>
                  <a:cubicBezTo>
                    <a:pt x="34" y="26"/>
                    <a:pt x="37" y="35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53" y="59"/>
                    <a:pt x="60" y="50"/>
                    <a:pt x="62" y="3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6" y="9"/>
                    <a:pt x="56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10137775" y="5913438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9617075" y="6078538"/>
              <a:ext cx="242888" cy="222250"/>
            </a:xfrm>
            <a:custGeom>
              <a:avLst/>
              <a:gdLst/>
              <a:ahLst/>
              <a:cxnLst/>
              <a:rect l="l" t="t" r="r" b="b"/>
              <a:pathLst>
                <a:path w="65" h="59" extrusionOk="0">
                  <a:moveTo>
                    <a:pt x="5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1" y="2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50"/>
                    <a:pt x="12" y="59"/>
                    <a:pt x="2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9" y="35"/>
                    <a:pt x="32" y="26"/>
                    <a:pt x="39" y="18"/>
                  </a:cubicBezTo>
                  <a:cubicBezTo>
                    <a:pt x="43" y="14"/>
                    <a:pt x="47" y="11"/>
                    <a:pt x="52" y="8"/>
                  </a:cubicBezTo>
                  <a:cubicBezTo>
                    <a:pt x="56" y="6"/>
                    <a:pt x="61" y="5"/>
                    <a:pt x="65" y="4"/>
                  </a:cubicBezTo>
                  <a:cubicBezTo>
                    <a:pt x="62" y="2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3" name="Google Shape;793;p45"/>
            <p:cNvSpPr/>
            <p:nvPr/>
          </p:nvSpPr>
          <p:spPr>
            <a:xfrm>
              <a:off x="9683750" y="5913438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94" name="Google Shape;794;p45"/>
          <p:cNvGrpSpPr/>
          <p:nvPr/>
        </p:nvGrpSpPr>
        <p:grpSpPr>
          <a:xfrm>
            <a:off x="591080" y="1358136"/>
            <a:ext cx="425141" cy="444431"/>
            <a:chOff x="8343964" y="5747544"/>
            <a:chExt cx="839787" cy="877887"/>
          </a:xfrm>
        </p:grpSpPr>
        <p:sp>
          <p:nvSpPr>
            <p:cNvPr id="795" name="Google Shape;795;p45"/>
            <p:cNvSpPr/>
            <p:nvPr/>
          </p:nvSpPr>
          <p:spPr>
            <a:xfrm>
              <a:off x="8515414" y="5747544"/>
              <a:ext cx="495300" cy="566737"/>
            </a:xfrm>
            <a:custGeom>
              <a:avLst/>
              <a:gdLst/>
              <a:ahLst/>
              <a:cxnLst/>
              <a:rect l="l" t="t" r="r" b="b"/>
              <a:pathLst>
                <a:path w="132" h="151" extrusionOk="0">
                  <a:moveTo>
                    <a:pt x="13" y="109"/>
                  </a:moveTo>
                  <a:cubicBezTo>
                    <a:pt x="20" y="133"/>
                    <a:pt x="42" y="151"/>
                    <a:pt x="65" y="151"/>
                  </a:cubicBezTo>
                  <a:cubicBezTo>
                    <a:pt x="90" y="151"/>
                    <a:pt x="111" y="133"/>
                    <a:pt x="119" y="109"/>
                  </a:cubicBezTo>
                  <a:cubicBezTo>
                    <a:pt x="122" y="106"/>
                    <a:pt x="127" y="100"/>
                    <a:pt x="130" y="91"/>
                  </a:cubicBezTo>
                  <a:cubicBezTo>
                    <a:pt x="132" y="85"/>
                    <a:pt x="132" y="78"/>
                    <a:pt x="130" y="73"/>
                  </a:cubicBezTo>
                  <a:cubicBezTo>
                    <a:pt x="128" y="72"/>
                    <a:pt x="127" y="69"/>
                    <a:pt x="126" y="68"/>
                  </a:cubicBezTo>
                  <a:cubicBezTo>
                    <a:pt x="126" y="57"/>
                    <a:pt x="126" y="52"/>
                    <a:pt x="125" y="43"/>
                  </a:cubicBezTo>
                  <a:cubicBezTo>
                    <a:pt x="122" y="18"/>
                    <a:pt x="97" y="0"/>
                    <a:pt x="66" y="0"/>
                  </a:cubicBezTo>
                  <a:cubicBezTo>
                    <a:pt x="37" y="0"/>
                    <a:pt x="8" y="18"/>
                    <a:pt x="8" y="43"/>
                  </a:cubicBezTo>
                  <a:cubicBezTo>
                    <a:pt x="8" y="52"/>
                    <a:pt x="8" y="57"/>
                    <a:pt x="8" y="68"/>
                  </a:cubicBezTo>
                  <a:cubicBezTo>
                    <a:pt x="4" y="69"/>
                    <a:pt x="3" y="72"/>
                    <a:pt x="3" y="73"/>
                  </a:cubicBezTo>
                  <a:cubicBezTo>
                    <a:pt x="1" y="78"/>
                    <a:pt x="0" y="85"/>
                    <a:pt x="3" y="91"/>
                  </a:cubicBezTo>
                  <a:cubicBezTo>
                    <a:pt x="5" y="100"/>
                    <a:pt x="9" y="106"/>
                    <a:pt x="13" y="109"/>
                  </a:cubicBezTo>
                  <a:close/>
                  <a:moveTo>
                    <a:pt x="65" y="136"/>
                  </a:moveTo>
                  <a:cubicBezTo>
                    <a:pt x="47" y="136"/>
                    <a:pt x="32" y="122"/>
                    <a:pt x="27" y="104"/>
                  </a:cubicBezTo>
                  <a:cubicBezTo>
                    <a:pt x="26" y="96"/>
                    <a:pt x="21" y="75"/>
                    <a:pt x="21" y="68"/>
                  </a:cubicBezTo>
                  <a:cubicBezTo>
                    <a:pt x="21" y="67"/>
                    <a:pt x="21" y="66"/>
                    <a:pt x="21" y="65"/>
                  </a:cubicBezTo>
                  <a:cubicBezTo>
                    <a:pt x="76" y="63"/>
                    <a:pt x="86" y="50"/>
                    <a:pt x="96" y="50"/>
                  </a:cubicBezTo>
                  <a:cubicBezTo>
                    <a:pt x="96" y="50"/>
                    <a:pt x="96" y="67"/>
                    <a:pt x="111" y="70"/>
                  </a:cubicBezTo>
                  <a:cubicBezTo>
                    <a:pt x="110" y="79"/>
                    <a:pt x="106" y="97"/>
                    <a:pt x="105" y="104"/>
                  </a:cubicBezTo>
                  <a:cubicBezTo>
                    <a:pt x="100" y="122"/>
                    <a:pt x="84" y="136"/>
                    <a:pt x="65" y="1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6" name="Google Shape;796;p45"/>
            <p:cNvSpPr/>
            <p:nvPr/>
          </p:nvSpPr>
          <p:spPr>
            <a:xfrm>
              <a:off x="8343964" y="6325394"/>
              <a:ext cx="839787" cy="300037"/>
            </a:xfrm>
            <a:custGeom>
              <a:avLst/>
              <a:gdLst/>
              <a:ahLst/>
              <a:cxnLst/>
              <a:rect l="l" t="t" r="r" b="b"/>
              <a:pathLst>
                <a:path w="224" h="80" extrusionOk="0">
                  <a:moveTo>
                    <a:pt x="214" y="25"/>
                  </a:moveTo>
                  <a:cubicBezTo>
                    <a:pt x="207" y="14"/>
                    <a:pt x="188" y="4"/>
                    <a:pt x="168" y="0"/>
                  </a:cubicBezTo>
                  <a:cubicBezTo>
                    <a:pt x="107" y="38"/>
                    <a:pt x="56" y="0"/>
                    <a:pt x="56" y="0"/>
                  </a:cubicBezTo>
                  <a:cubicBezTo>
                    <a:pt x="36" y="4"/>
                    <a:pt x="17" y="14"/>
                    <a:pt x="11" y="25"/>
                  </a:cubicBezTo>
                  <a:cubicBezTo>
                    <a:pt x="0" y="41"/>
                    <a:pt x="0" y="50"/>
                    <a:pt x="0" y="50"/>
                  </a:cubicBezTo>
                  <a:cubicBezTo>
                    <a:pt x="0" y="58"/>
                    <a:pt x="50" y="80"/>
                    <a:pt x="113" y="80"/>
                  </a:cubicBezTo>
                  <a:cubicBezTo>
                    <a:pt x="174" y="80"/>
                    <a:pt x="224" y="58"/>
                    <a:pt x="224" y="50"/>
                  </a:cubicBezTo>
                  <a:cubicBezTo>
                    <a:pt x="224" y="50"/>
                    <a:pt x="224" y="41"/>
                    <a:pt x="214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97" name="Google Shape;797;p45"/>
          <p:cNvGrpSpPr/>
          <p:nvPr/>
        </p:nvGrpSpPr>
        <p:grpSpPr>
          <a:xfrm>
            <a:off x="2602871" y="1351823"/>
            <a:ext cx="168022" cy="457057"/>
            <a:chOff x="10815638" y="5970588"/>
            <a:chExt cx="266700" cy="725487"/>
          </a:xfrm>
        </p:grpSpPr>
        <p:sp>
          <p:nvSpPr>
            <p:cNvPr id="798" name="Google Shape;798;p45"/>
            <p:cNvSpPr/>
            <p:nvPr/>
          </p:nvSpPr>
          <p:spPr>
            <a:xfrm>
              <a:off x="10815638" y="6105525"/>
              <a:ext cx="266700" cy="590550"/>
            </a:xfrm>
            <a:custGeom>
              <a:avLst/>
              <a:gdLst/>
              <a:ahLst/>
              <a:cxnLst/>
              <a:rect l="l" t="t" r="r" b="b"/>
              <a:pathLst>
                <a:path w="71" h="157" extrusionOk="0">
                  <a:moveTo>
                    <a:pt x="71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10"/>
                    <a:pt x="61" y="0"/>
                    <a:pt x="4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48"/>
                    <a:pt x="16" y="148"/>
                    <a:pt x="16" y="148"/>
                  </a:cubicBezTo>
                  <a:cubicBezTo>
                    <a:pt x="16" y="153"/>
                    <a:pt x="20" y="157"/>
                    <a:pt x="24" y="157"/>
                  </a:cubicBezTo>
                  <a:cubicBezTo>
                    <a:pt x="29" y="157"/>
                    <a:pt x="33" y="153"/>
                    <a:pt x="33" y="14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7" y="153"/>
                    <a:pt x="41" y="157"/>
                    <a:pt x="46" y="157"/>
                  </a:cubicBezTo>
                  <a:cubicBezTo>
                    <a:pt x="51" y="157"/>
                    <a:pt x="55" y="153"/>
                    <a:pt x="55" y="148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7"/>
                    <a:pt x="60" y="80"/>
                    <a:pt x="64" y="80"/>
                  </a:cubicBezTo>
                  <a:cubicBezTo>
                    <a:pt x="68" y="80"/>
                    <a:pt x="71" y="77"/>
                    <a:pt x="71" y="7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3"/>
                    <a:pt x="71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9" name="Google Shape;799;p45"/>
            <p:cNvSpPr/>
            <p:nvPr/>
          </p:nvSpPr>
          <p:spPr>
            <a:xfrm>
              <a:off x="10887076" y="5970588"/>
              <a:ext cx="123825" cy="1285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00" name="Google Shape;800;p45"/>
          <p:cNvGrpSpPr/>
          <p:nvPr/>
        </p:nvGrpSpPr>
        <p:grpSpPr>
          <a:xfrm>
            <a:off x="3422678" y="1357377"/>
            <a:ext cx="411637" cy="445950"/>
            <a:chOff x="2986128" y="5617370"/>
            <a:chExt cx="665272" cy="720726"/>
          </a:xfrm>
        </p:grpSpPr>
        <p:grpSp>
          <p:nvGrpSpPr>
            <p:cNvPr id="801" name="Google Shape;801;p45"/>
            <p:cNvGrpSpPr/>
            <p:nvPr/>
          </p:nvGrpSpPr>
          <p:grpSpPr>
            <a:xfrm>
              <a:off x="3370303" y="5622926"/>
              <a:ext cx="281097" cy="715170"/>
              <a:chOff x="5494338" y="5740400"/>
              <a:chExt cx="233363" cy="593725"/>
            </a:xfrm>
          </p:grpSpPr>
          <p:sp>
            <p:nvSpPr>
              <p:cNvPr id="802" name="Google Shape;802;p45"/>
              <p:cNvSpPr/>
              <p:nvPr/>
            </p:nvSpPr>
            <p:spPr>
              <a:xfrm>
                <a:off x="5554663" y="5740400"/>
                <a:ext cx="112713" cy="1095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3" name="Google Shape;803;p45"/>
              <p:cNvSpPr/>
              <p:nvPr/>
            </p:nvSpPr>
            <p:spPr>
              <a:xfrm>
                <a:off x="5494338" y="5861050"/>
                <a:ext cx="233363" cy="47307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26" extrusionOk="0">
                    <a:moveTo>
                      <a:pt x="62" y="20"/>
                    </a:move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8"/>
                      <a:pt x="5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3"/>
                      <a:pt x="33" y="4"/>
                      <a:pt x="33" y="5"/>
                    </a:cubicBezTo>
                    <a:cubicBezTo>
                      <a:pt x="33" y="5"/>
                      <a:pt x="36" y="20"/>
                      <a:pt x="35" y="25"/>
                    </a:cubicBezTo>
                    <a:cubicBezTo>
                      <a:pt x="35" y="27"/>
                      <a:pt x="33" y="32"/>
                      <a:pt x="31" y="32"/>
                    </a:cubicBezTo>
                    <a:cubicBezTo>
                      <a:pt x="29" y="32"/>
                      <a:pt x="28" y="27"/>
                      <a:pt x="27" y="25"/>
                    </a:cubicBezTo>
                    <a:cubicBezTo>
                      <a:pt x="26" y="20"/>
                      <a:pt x="29" y="5"/>
                      <a:pt x="29" y="5"/>
                    </a:cubicBezTo>
                    <a:cubicBezTo>
                      <a:pt x="27" y="3"/>
                      <a:pt x="27" y="0"/>
                      <a:pt x="27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2" y="66"/>
                      <a:pt x="6" y="66"/>
                    </a:cubicBezTo>
                    <a:cubicBezTo>
                      <a:pt x="9" y="66"/>
                      <a:pt x="12" y="64"/>
                      <a:pt x="12" y="60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119"/>
                      <a:pt x="13" y="119"/>
                      <a:pt x="13" y="119"/>
                    </a:cubicBezTo>
                    <a:cubicBezTo>
                      <a:pt x="13" y="123"/>
                      <a:pt x="17" y="126"/>
                      <a:pt x="21" y="126"/>
                    </a:cubicBezTo>
                    <a:cubicBezTo>
                      <a:pt x="21" y="126"/>
                      <a:pt x="21" y="126"/>
                      <a:pt x="21" y="126"/>
                    </a:cubicBezTo>
                    <a:cubicBezTo>
                      <a:pt x="21" y="126"/>
                      <a:pt x="21" y="126"/>
                      <a:pt x="21" y="126"/>
                    </a:cubicBezTo>
                    <a:cubicBezTo>
                      <a:pt x="26" y="126"/>
                      <a:pt x="29" y="123"/>
                      <a:pt x="29" y="11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2" y="123"/>
                      <a:pt x="36" y="126"/>
                      <a:pt x="40" y="126"/>
                    </a:cubicBezTo>
                    <a:cubicBezTo>
                      <a:pt x="40" y="126"/>
                      <a:pt x="40" y="126"/>
                      <a:pt x="40" y="126"/>
                    </a:cubicBezTo>
                    <a:cubicBezTo>
                      <a:pt x="40" y="126"/>
                      <a:pt x="40" y="126"/>
                      <a:pt x="40" y="126"/>
                    </a:cubicBezTo>
                    <a:cubicBezTo>
                      <a:pt x="44" y="126"/>
                      <a:pt x="48" y="123"/>
                      <a:pt x="48" y="119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4"/>
                      <a:pt x="53" y="66"/>
                      <a:pt x="56" y="66"/>
                    </a:cubicBezTo>
                    <a:cubicBezTo>
                      <a:pt x="59" y="66"/>
                      <a:pt x="62" y="64"/>
                      <a:pt x="62" y="60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2" y="20"/>
                      <a:pt x="62" y="20"/>
                      <a:pt x="62" y="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04" name="Google Shape;804;p45"/>
            <p:cNvGrpSpPr/>
            <p:nvPr/>
          </p:nvGrpSpPr>
          <p:grpSpPr>
            <a:xfrm>
              <a:off x="2986128" y="5617370"/>
              <a:ext cx="327025" cy="720725"/>
              <a:chOff x="11214101" y="5975350"/>
              <a:chExt cx="327025" cy="720725"/>
            </a:xfrm>
          </p:grpSpPr>
          <p:sp>
            <p:nvSpPr>
              <p:cNvPr id="805" name="Google Shape;805;p45"/>
              <p:cNvSpPr/>
              <p:nvPr/>
            </p:nvSpPr>
            <p:spPr>
              <a:xfrm>
                <a:off x="11315701" y="5975350"/>
                <a:ext cx="123825" cy="127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6" name="Google Shape;806;p45"/>
              <p:cNvSpPr/>
              <p:nvPr/>
            </p:nvSpPr>
            <p:spPr>
              <a:xfrm>
                <a:off x="11214101" y="6113463"/>
                <a:ext cx="327025" cy="58261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55" extrusionOk="0">
                    <a:moveTo>
                      <a:pt x="86" y="61"/>
                    </a:moveTo>
                    <a:cubicBezTo>
                      <a:pt x="72" y="14"/>
                      <a:pt x="72" y="14"/>
                      <a:pt x="72" y="14"/>
                    </a:cubicBezTo>
                    <a:cubicBezTo>
                      <a:pt x="71" y="6"/>
                      <a:pt x="65" y="0"/>
                      <a:pt x="57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2" y="0"/>
                      <a:pt x="15" y="6"/>
                      <a:pt x="15" y="14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0" y="64"/>
                      <a:pt x="2" y="68"/>
                      <a:pt x="5" y="69"/>
                    </a:cubicBezTo>
                    <a:cubicBezTo>
                      <a:pt x="9" y="70"/>
                      <a:pt x="13" y="68"/>
                      <a:pt x="14" y="65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9" y="93"/>
                      <a:pt x="11" y="96"/>
                      <a:pt x="16" y="96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7" y="148"/>
                      <a:pt x="27" y="148"/>
                      <a:pt x="27" y="148"/>
                    </a:cubicBezTo>
                    <a:cubicBezTo>
                      <a:pt x="27" y="152"/>
                      <a:pt x="30" y="155"/>
                      <a:pt x="34" y="155"/>
                    </a:cubicBezTo>
                    <a:cubicBezTo>
                      <a:pt x="38" y="155"/>
                      <a:pt x="41" y="152"/>
                      <a:pt x="41" y="148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46" y="96"/>
                      <a:pt x="46" y="96"/>
                      <a:pt x="46" y="9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46" y="152"/>
                      <a:pt x="49" y="155"/>
                      <a:pt x="53" y="155"/>
                    </a:cubicBezTo>
                    <a:cubicBezTo>
                      <a:pt x="56" y="155"/>
                      <a:pt x="59" y="152"/>
                      <a:pt x="59" y="148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6" y="96"/>
                      <a:pt x="78" y="93"/>
                      <a:pt x="77" y="88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4" y="68"/>
                      <a:pt x="78" y="70"/>
                      <a:pt x="81" y="69"/>
                    </a:cubicBezTo>
                    <a:cubicBezTo>
                      <a:pt x="85" y="68"/>
                      <a:pt x="87" y="64"/>
                      <a:pt x="86" y="6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807" name="Google Shape;807;p45"/>
          <p:cNvGrpSpPr/>
          <p:nvPr/>
        </p:nvGrpSpPr>
        <p:grpSpPr>
          <a:xfrm>
            <a:off x="1642252" y="1353323"/>
            <a:ext cx="206029" cy="454057"/>
            <a:chOff x="11214101" y="5975350"/>
            <a:chExt cx="327025" cy="720725"/>
          </a:xfrm>
        </p:grpSpPr>
        <p:sp>
          <p:nvSpPr>
            <p:cNvPr id="808" name="Google Shape;808;p45"/>
            <p:cNvSpPr/>
            <p:nvPr/>
          </p:nvSpPr>
          <p:spPr>
            <a:xfrm>
              <a:off x="11315701" y="5975350"/>
              <a:ext cx="123825" cy="12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9" name="Google Shape;809;p45"/>
            <p:cNvSpPr/>
            <p:nvPr/>
          </p:nvSpPr>
          <p:spPr>
            <a:xfrm>
              <a:off x="11214101" y="6113463"/>
              <a:ext cx="327025" cy="582612"/>
            </a:xfrm>
            <a:custGeom>
              <a:avLst/>
              <a:gdLst/>
              <a:ahLst/>
              <a:cxnLst/>
              <a:rect l="l" t="t" r="r" b="b"/>
              <a:pathLst>
                <a:path w="87" h="155" extrusionOk="0">
                  <a:moveTo>
                    <a:pt x="86" y="61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1" y="6"/>
                    <a:pt x="65" y="0"/>
                    <a:pt x="5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6"/>
                    <a:pt x="15" y="14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4"/>
                    <a:pt x="2" y="68"/>
                    <a:pt x="5" y="69"/>
                  </a:cubicBezTo>
                  <a:cubicBezTo>
                    <a:pt x="9" y="70"/>
                    <a:pt x="13" y="68"/>
                    <a:pt x="14" y="65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9" y="93"/>
                    <a:pt x="11" y="96"/>
                    <a:pt x="16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52"/>
                    <a:pt x="30" y="155"/>
                    <a:pt x="34" y="155"/>
                  </a:cubicBezTo>
                  <a:cubicBezTo>
                    <a:pt x="38" y="155"/>
                    <a:pt x="41" y="152"/>
                    <a:pt x="41" y="14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52"/>
                    <a:pt x="49" y="155"/>
                    <a:pt x="53" y="155"/>
                  </a:cubicBezTo>
                  <a:cubicBezTo>
                    <a:pt x="56" y="155"/>
                    <a:pt x="59" y="152"/>
                    <a:pt x="59" y="14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6" y="96"/>
                    <a:pt x="78" y="93"/>
                    <a:pt x="77" y="88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4" y="68"/>
                    <a:pt x="78" y="70"/>
                    <a:pt x="81" y="69"/>
                  </a:cubicBezTo>
                  <a:cubicBezTo>
                    <a:pt x="85" y="68"/>
                    <a:pt x="87" y="64"/>
                    <a:pt x="86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10" name="Google Shape;810;p45"/>
          <p:cNvSpPr/>
          <p:nvPr/>
        </p:nvSpPr>
        <p:spPr>
          <a:xfrm>
            <a:off x="4426344" y="2285619"/>
            <a:ext cx="287536" cy="463451"/>
          </a:xfrm>
          <a:custGeom>
            <a:avLst/>
            <a:gdLst/>
            <a:ahLst/>
            <a:cxnLst/>
            <a:rect l="l" t="t" r="r" b="b"/>
            <a:pathLst>
              <a:path w="136" h="220" extrusionOk="0">
                <a:moveTo>
                  <a:pt x="130" y="97"/>
                </a:moveTo>
                <a:cubicBezTo>
                  <a:pt x="120" y="96"/>
                  <a:pt x="114" y="100"/>
                  <a:pt x="109" y="109"/>
                </a:cubicBezTo>
                <a:cubicBezTo>
                  <a:pt x="104" y="117"/>
                  <a:pt x="99" y="126"/>
                  <a:pt x="95" y="135"/>
                </a:cubicBezTo>
                <a:cubicBezTo>
                  <a:pt x="94" y="135"/>
                  <a:pt x="93" y="136"/>
                  <a:pt x="92" y="137"/>
                </a:cubicBezTo>
                <a:cubicBezTo>
                  <a:pt x="92" y="136"/>
                  <a:pt x="91" y="135"/>
                  <a:pt x="91" y="134"/>
                </a:cubicBezTo>
                <a:cubicBezTo>
                  <a:pt x="91" y="126"/>
                  <a:pt x="91" y="118"/>
                  <a:pt x="91" y="110"/>
                </a:cubicBezTo>
                <a:cubicBezTo>
                  <a:pt x="91" y="84"/>
                  <a:pt x="91" y="57"/>
                  <a:pt x="91" y="30"/>
                </a:cubicBezTo>
                <a:cubicBezTo>
                  <a:pt x="91" y="26"/>
                  <a:pt x="88" y="23"/>
                  <a:pt x="84" y="21"/>
                </a:cubicBezTo>
                <a:cubicBezTo>
                  <a:pt x="81" y="20"/>
                  <a:pt x="76" y="21"/>
                  <a:pt x="73" y="24"/>
                </a:cubicBezTo>
                <a:cubicBezTo>
                  <a:pt x="71" y="27"/>
                  <a:pt x="71" y="30"/>
                  <a:pt x="71" y="34"/>
                </a:cubicBezTo>
                <a:cubicBezTo>
                  <a:pt x="71" y="52"/>
                  <a:pt x="71" y="71"/>
                  <a:pt x="71" y="89"/>
                </a:cubicBezTo>
                <a:cubicBezTo>
                  <a:pt x="71" y="91"/>
                  <a:pt x="71" y="93"/>
                  <a:pt x="69" y="93"/>
                </a:cubicBezTo>
                <a:cubicBezTo>
                  <a:pt x="66" y="93"/>
                  <a:pt x="67" y="91"/>
                  <a:pt x="67" y="89"/>
                </a:cubicBezTo>
                <a:cubicBezTo>
                  <a:pt x="67" y="85"/>
                  <a:pt x="67" y="82"/>
                  <a:pt x="67" y="78"/>
                </a:cubicBezTo>
                <a:cubicBezTo>
                  <a:pt x="67" y="57"/>
                  <a:pt x="67" y="36"/>
                  <a:pt x="67" y="15"/>
                </a:cubicBezTo>
                <a:cubicBezTo>
                  <a:pt x="67" y="10"/>
                  <a:pt x="66" y="6"/>
                  <a:pt x="61" y="4"/>
                </a:cubicBezTo>
                <a:cubicBezTo>
                  <a:pt x="54" y="0"/>
                  <a:pt x="47" y="5"/>
                  <a:pt x="47" y="14"/>
                </a:cubicBezTo>
                <a:cubicBezTo>
                  <a:pt x="47" y="38"/>
                  <a:pt x="47" y="62"/>
                  <a:pt x="47" y="87"/>
                </a:cubicBezTo>
                <a:cubicBezTo>
                  <a:pt x="47" y="88"/>
                  <a:pt x="47" y="89"/>
                  <a:pt x="47" y="90"/>
                </a:cubicBezTo>
                <a:cubicBezTo>
                  <a:pt x="47" y="90"/>
                  <a:pt x="46" y="91"/>
                  <a:pt x="45" y="91"/>
                </a:cubicBezTo>
                <a:cubicBezTo>
                  <a:pt x="45" y="91"/>
                  <a:pt x="44" y="90"/>
                  <a:pt x="44" y="90"/>
                </a:cubicBezTo>
                <a:cubicBezTo>
                  <a:pt x="43" y="89"/>
                  <a:pt x="43" y="88"/>
                  <a:pt x="43" y="87"/>
                </a:cubicBezTo>
                <a:cubicBezTo>
                  <a:pt x="43" y="73"/>
                  <a:pt x="43" y="59"/>
                  <a:pt x="43" y="44"/>
                </a:cubicBezTo>
                <a:cubicBezTo>
                  <a:pt x="43" y="39"/>
                  <a:pt x="43" y="33"/>
                  <a:pt x="43" y="28"/>
                </a:cubicBezTo>
                <a:cubicBezTo>
                  <a:pt x="43" y="21"/>
                  <a:pt x="38" y="16"/>
                  <a:pt x="32" y="17"/>
                </a:cubicBezTo>
                <a:cubicBezTo>
                  <a:pt x="27" y="18"/>
                  <a:pt x="23" y="22"/>
                  <a:pt x="23" y="28"/>
                </a:cubicBezTo>
                <a:cubicBezTo>
                  <a:pt x="23" y="51"/>
                  <a:pt x="23" y="73"/>
                  <a:pt x="23" y="95"/>
                </a:cubicBezTo>
                <a:cubicBezTo>
                  <a:pt x="23" y="96"/>
                  <a:pt x="24" y="98"/>
                  <a:pt x="22" y="98"/>
                </a:cubicBezTo>
                <a:cubicBezTo>
                  <a:pt x="21" y="98"/>
                  <a:pt x="20" y="96"/>
                  <a:pt x="20" y="95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80"/>
                  <a:pt x="20" y="66"/>
                  <a:pt x="20" y="52"/>
                </a:cubicBezTo>
                <a:cubicBezTo>
                  <a:pt x="20" y="46"/>
                  <a:pt x="16" y="42"/>
                  <a:pt x="11" y="41"/>
                </a:cubicBezTo>
                <a:cubicBezTo>
                  <a:pt x="5" y="41"/>
                  <a:pt x="0" y="45"/>
                  <a:pt x="0" y="52"/>
                </a:cubicBezTo>
                <a:cubicBezTo>
                  <a:pt x="0" y="68"/>
                  <a:pt x="0" y="83"/>
                  <a:pt x="0" y="99"/>
                </a:cubicBezTo>
                <a:cubicBezTo>
                  <a:pt x="0" y="114"/>
                  <a:pt x="0" y="129"/>
                  <a:pt x="0" y="144"/>
                </a:cubicBezTo>
                <a:cubicBezTo>
                  <a:pt x="0" y="149"/>
                  <a:pt x="0" y="153"/>
                  <a:pt x="0" y="158"/>
                </a:cubicBezTo>
                <a:cubicBezTo>
                  <a:pt x="1" y="166"/>
                  <a:pt x="4" y="173"/>
                  <a:pt x="7" y="180"/>
                </a:cubicBezTo>
                <a:cubicBezTo>
                  <a:pt x="10" y="187"/>
                  <a:pt x="12" y="194"/>
                  <a:pt x="12" y="201"/>
                </a:cubicBezTo>
                <a:cubicBezTo>
                  <a:pt x="12" y="209"/>
                  <a:pt x="12" y="212"/>
                  <a:pt x="12" y="220"/>
                </a:cubicBezTo>
                <a:cubicBezTo>
                  <a:pt x="13" y="220"/>
                  <a:pt x="14" y="220"/>
                  <a:pt x="15" y="220"/>
                </a:cubicBezTo>
                <a:cubicBezTo>
                  <a:pt x="29" y="220"/>
                  <a:pt x="43" y="220"/>
                  <a:pt x="57" y="220"/>
                </a:cubicBezTo>
                <a:cubicBezTo>
                  <a:pt x="63" y="220"/>
                  <a:pt x="68" y="220"/>
                  <a:pt x="73" y="220"/>
                </a:cubicBezTo>
                <a:cubicBezTo>
                  <a:pt x="75" y="220"/>
                  <a:pt x="76" y="219"/>
                  <a:pt x="76" y="218"/>
                </a:cubicBezTo>
                <a:cubicBezTo>
                  <a:pt x="75" y="210"/>
                  <a:pt x="76" y="209"/>
                  <a:pt x="75" y="201"/>
                </a:cubicBezTo>
                <a:cubicBezTo>
                  <a:pt x="75" y="198"/>
                  <a:pt x="76" y="196"/>
                  <a:pt x="78" y="193"/>
                </a:cubicBezTo>
                <a:cubicBezTo>
                  <a:pt x="82" y="189"/>
                  <a:pt x="86" y="185"/>
                  <a:pt x="90" y="182"/>
                </a:cubicBezTo>
                <a:cubicBezTo>
                  <a:pt x="97" y="177"/>
                  <a:pt x="102" y="171"/>
                  <a:pt x="106" y="164"/>
                </a:cubicBezTo>
                <a:cubicBezTo>
                  <a:pt x="115" y="144"/>
                  <a:pt x="125" y="124"/>
                  <a:pt x="134" y="104"/>
                </a:cubicBezTo>
                <a:cubicBezTo>
                  <a:pt x="136" y="99"/>
                  <a:pt x="135" y="98"/>
                  <a:pt x="130" y="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1" name="Google Shape;811;p45"/>
          <p:cNvSpPr/>
          <p:nvPr/>
        </p:nvSpPr>
        <p:spPr>
          <a:xfrm>
            <a:off x="1600605" y="2285173"/>
            <a:ext cx="289322" cy="464344"/>
          </a:xfrm>
          <a:custGeom>
            <a:avLst/>
            <a:gdLst/>
            <a:ahLst/>
            <a:cxnLst/>
            <a:rect l="l" t="t" r="r" b="b"/>
            <a:pathLst>
              <a:path w="137" h="220" extrusionOk="0">
                <a:moveTo>
                  <a:pt x="130" y="97"/>
                </a:moveTo>
                <a:cubicBezTo>
                  <a:pt x="121" y="96"/>
                  <a:pt x="114" y="100"/>
                  <a:pt x="110" y="108"/>
                </a:cubicBezTo>
                <a:cubicBezTo>
                  <a:pt x="105" y="117"/>
                  <a:pt x="100" y="126"/>
                  <a:pt x="95" y="135"/>
                </a:cubicBezTo>
                <a:cubicBezTo>
                  <a:pt x="95" y="135"/>
                  <a:pt x="93" y="136"/>
                  <a:pt x="93" y="136"/>
                </a:cubicBezTo>
                <a:cubicBezTo>
                  <a:pt x="92" y="136"/>
                  <a:pt x="91" y="135"/>
                  <a:pt x="91" y="134"/>
                </a:cubicBezTo>
                <a:cubicBezTo>
                  <a:pt x="91" y="126"/>
                  <a:pt x="91" y="118"/>
                  <a:pt x="91" y="110"/>
                </a:cubicBezTo>
                <a:cubicBezTo>
                  <a:pt x="92" y="78"/>
                  <a:pt x="96" y="75"/>
                  <a:pt x="114" y="90"/>
                </a:cubicBezTo>
                <a:cubicBezTo>
                  <a:pt x="131" y="104"/>
                  <a:pt x="133" y="84"/>
                  <a:pt x="132" y="81"/>
                </a:cubicBezTo>
                <a:cubicBezTo>
                  <a:pt x="131" y="77"/>
                  <a:pt x="124" y="71"/>
                  <a:pt x="124" y="71"/>
                </a:cubicBezTo>
                <a:cubicBezTo>
                  <a:pt x="124" y="71"/>
                  <a:pt x="109" y="60"/>
                  <a:pt x="99" y="55"/>
                </a:cubicBezTo>
                <a:cubicBezTo>
                  <a:pt x="89" y="50"/>
                  <a:pt x="73" y="55"/>
                  <a:pt x="71" y="89"/>
                </a:cubicBezTo>
                <a:cubicBezTo>
                  <a:pt x="71" y="91"/>
                  <a:pt x="72" y="93"/>
                  <a:pt x="69" y="93"/>
                </a:cubicBezTo>
                <a:cubicBezTo>
                  <a:pt x="67" y="93"/>
                  <a:pt x="67" y="91"/>
                  <a:pt x="67" y="89"/>
                </a:cubicBezTo>
                <a:cubicBezTo>
                  <a:pt x="67" y="85"/>
                  <a:pt x="68" y="82"/>
                  <a:pt x="68" y="78"/>
                </a:cubicBezTo>
                <a:cubicBezTo>
                  <a:pt x="68" y="57"/>
                  <a:pt x="68" y="36"/>
                  <a:pt x="68" y="15"/>
                </a:cubicBezTo>
                <a:cubicBezTo>
                  <a:pt x="68" y="10"/>
                  <a:pt x="67" y="6"/>
                  <a:pt x="62" y="3"/>
                </a:cubicBezTo>
                <a:cubicBezTo>
                  <a:pt x="55" y="0"/>
                  <a:pt x="48" y="5"/>
                  <a:pt x="48" y="13"/>
                </a:cubicBezTo>
                <a:cubicBezTo>
                  <a:pt x="48" y="38"/>
                  <a:pt x="48" y="62"/>
                  <a:pt x="48" y="87"/>
                </a:cubicBezTo>
                <a:cubicBezTo>
                  <a:pt x="48" y="88"/>
                  <a:pt x="48" y="89"/>
                  <a:pt x="48" y="89"/>
                </a:cubicBezTo>
                <a:cubicBezTo>
                  <a:pt x="47" y="90"/>
                  <a:pt x="46" y="91"/>
                  <a:pt x="46" y="91"/>
                </a:cubicBezTo>
                <a:cubicBezTo>
                  <a:pt x="45" y="91"/>
                  <a:pt x="44" y="90"/>
                  <a:pt x="44" y="89"/>
                </a:cubicBezTo>
                <a:cubicBezTo>
                  <a:pt x="44" y="89"/>
                  <a:pt x="44" y="88"/>
                  <a:pt x="44" y="87"/>
                </a:cubicBezTo>
                <a:cubicBezTo>
                  <a:pt x="44" y="73"/>
                  <a:pt x="44" y="59"/>
                  <a:pt x="44" y="44"/>
                </a:cubicBezTo>
                <a:cubicBezTo>
                  <a:pt x="44" y="39"/>
                  <a:pt x="44" y="33"/>
                  <a:pt x="44" y="28"/>
                </a:cubicBezTo>
                <a:cubicBezTo>
                  <a:pt x="44" y="21"/>
                  <a:pt x="39" y="16"/>
                  <a:pt x="32" y="17"/>
                </a:cubicBezTo>
                <a:cubicBezTo>
                  <a:pt x="27" y="18"/>
                  <a:pt x="24" y="22"/>
                  <a:pt x="24" y="28"/>
                </a:cubicBezTo>
                <a:cubicBezTo>
                  <a:pt x="24" y="50"/>
                  <a:pt x="24" y="73"/>
                  <a:pt x="24" y="95"/>
                </a:cubicBezTo>
                <a:cubicBezTo>
                  <a:pt x="24" y="96"/>
                  <a:pt x="24" y="98"/>
                  <a:pt x="22" y="98"/>
                </a:cubicBezTo>
                <a:cubicBezTo>
                  <a:pt x="22" y="98"/>
                  <a:pt x="21" y="96"/>
                  <a:pt x="20" y="95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80"/>
                  <a:pt x="20" y="66"/>
                  <a:pt x="20" y="52"/>
                </a:cubicBezTo>
                <a:cubicBezTo>
                  <a:pt x="20" y="46"/>
                  <a:pt x="17" y="42"/>
                  <a:pt x="11" y="41"/>
                </a:cubicBezTo>
                <a:cubicBezTo>
                  <a:pt x="5" y="41"/>
                  <a:pt x="0" y="45"/>
                  <a:pt x="0" y="52"/>
                </a:cubicBezTo>
                <a:cubicBezTo>
                  <a:pt x="0" y="67"/>
                  <a:pt x="1" y="83"/>
                  <a:pt x="1" y="99"/>
                </a:cubicBezTo>
                <a:cubicBezTo>
                  <a:pt x="1" y="114"/>
                  <a:pt x="0" y="129"/>
                  <a:pt x="0" y="144"/>
                </a:cubicBezTo>
                <a:cubicBezTo>
                  <a:pt x="0" y="149"/>
                  <a:pt x="0" y="153"/>
                  <a:pt x="1" y="158"/>
                </a:cubicBezTo>
                <a:cubicBezTo>
                  <a:pt x="1" y="166"/>
                  <a:pt x="4" y="173"/>
                  <a:pt x="8" y="180"/>
                </a:cubicBezTo>
                <a:cubicBezTo>
                  <a:pt x="11" y="187"/>
                  <a:pt x="13" y="194"/>
                  <a:pt x="13" y="201"/>
                </a:cubicBezTo>
                <a:cubicBezTo>
                  <a:pt x="12" y="209"/>
                  <a:pt x="12" y="212"/>
                  <a:pt x="12" y="220"/>
                </a:cubicBezTo>
                <a:cubicBezTo>
                  <a:pt x="14" y="220"/>
                  <a:pt x="15" y="220"/>
                  <a:pt x="15" y="220"/>
                </a:cubicBezTo>
                <a:cubicBezTo>
                  <a:pt x="30" y="220"/>
                  <a:pt x="44" y="220"/>
                  <a:pt x="58" y="220"/>
                </a:cubicBezTo>
                <a:cubicBezTo>
                  <a:pt x="63" y="220"/>
                  <a:pt x="68" y="220"/>
                  <a:pt x="74" y="220"/>
                </a:cubicBezTo>
                <a:cubicBezTo>
                  <a:pt x="76" y="220"/>
                  <a:pt x="76" y="219"/>
                  <a:pt x="76" y="217"/>
                </a:cubicBezTo>
                <a:cubicBezTo>
                  <a:pt x="76" y="210"/>
                  <a:pt x="76" y="209"/>
                  <a:pt x="76" y="201"/>
                </a:cubicBezTo>
                <a:cubicBezTo>
                  <a:pt x="76" y="198"/>
                  <a:pt x="77" y="195"/>
                  <a:pt x="79" y="193"/>
                </a:cubicBezTo>
                <a:cubicBezTo>
                  <a:pt x="83" y="189"/>
                  <a:pt x="86" y="185"/>
                  <a:pt x="91" y="182"/>
                </a:cubicBezTo>
                <a:cubicBezTo>
                  <a:pt x="98" y="177"/>
                  <a:pt x="103" y="171"/>
                  <a:pt x="106" y="164"/>
                </a:cubicBezTo>
                <a:cubicBezTo>
                  <a:pt x="116" y="144"/>
                  <a:pt x="125" y="124"/>
                  <a:pt x="135" y="104"/>
                </a:cubicBezTo>
                <a:cubicBezTo>
                  <a:pt x="137" y="99"/>
                  <a:pt x="136" y="98"/>
                  <a:pt x="130" y="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2" name="Google Shape;812;p45"/>
          <p:cNvSpPr/>
          <p:nvPr/>
        </p:nvSpPr>
        <p:spPr>
          <a:xfrm>
            <a:off x="3472227" y="2357949"/>
            <a:ext cx="312539" cy="318790"/>
          </a:xfrm>
          <a:custGeom>
            <a:avLst/>
            <a:gdLst/>
            <a:ahLst/>
            <a:cxnLst/>
            <a:rect l="l" t="t" r="r" b="b"/>
            <a:pathLst>
              <a:path w="148" h="151" extrusionOk="0">
                <a:moveTo>
                  <a:pt x="132" y="75"/>
                </a:moveTo>
                <a:cubicBezTo>
                  <a:pt x="126" y="76"/>
                  <a:pt x="122" y="73"/>
                  <a:pt x="118" y="69"/>
                </a:cubicBezTo>
                <a:cubicBezTo>
                  <a:pt x="114" y="63"/>
                  <a:pt x="110" y="58"/>
                  <a:pt x="105" y="52"/>
                </a:cubicBezTo>
                <a:cubicBezTo>
                  <a:pt x="101" y="48"/>
                  <a:pt x="99" y="43"/>
                  <a:pt x="98" y="37"/>
                </a:cubicBezTo>
                <a:cubicBezTo>
                  <a:pt x="95" y="26"/>
                  <a:pt x="93" y="15"/>
                  <a:pt x="90" y="4"/>
                </a:cubicBezTo>
                <a:cubicBezTo>
                  <a:pt x="90" y="0"/>
                  <a:pt x="88" y="0"/>
                  <a:pt x="85" y="2"/>
                </a:cubicBezTo>
                <a:cubicBezTo>
                  <a:pt x="77" y="5"/>
                  <a:pt x="73" y="11"/>
                  <a:pt x="73" y="20"/>
                </a:cubicBezTo>
                <a:cubicBezTo>
                  <a:pt x="73" y="25"/>
                  <a:pt x="74" y="30"/>
                  <a:pt x="75" y="35"/>
                </a:cubicBezTo>
                <a:cubicBezTo>
                  <a:pt x="76" y="42"/>
                  <a:pt x="77" y="50"/>
                  <a:pt x="78" y="57"/>
                </a:cubicBezTo>
                <a:cubicBezTo>
                  <a:pt x="78" y="59"/>
                  <a:pt x="77" y="60"/>
                  <a:pt x="75" y="60"/>
                </a:cubicBezTo>
                <a:cubicBezTo>
                  <a:pt x="66" y="60"/>
                  <a:pt x="58" y="60"/>
                  <a:pt x="49" y="60"/>
                </a:cubicBezTo>
                <a:cubicBezTo>
                  <a:pt x="38" y="60"/>
                  <a:pt x="27" y="60"/>
                  <a:pt x="16" y="60"/>
                </a:cubicBezTo>
                <a:cubicBezTo>
                  <a:pt x="10" y="60"/>
                  <a:pt x="6" y="65"/>
                  <a:pt x="6" y="70"/>
                </a:cubicBezTo>
                <a:cubicBezTo>
                  <a:pt x="6" y="75"/>
                  <a:pt x="10" y="80"/>
                  <a:pt x="16" y="80"/>
                </a:cubicBezTo>
                <a:cubicBezTo>
                  <a:pt x="17" y="80"/>
                  <a:pt x="18" y="80"/>
                  <a:pt x="18" y="80"/>
                </a:cubicBezTo>
                <a:cubicBezTo>
                  <a:pt x="19" y="80"/>
                  <a:pt x="20" y="81"/>
                  <a:pt x="21" y="82"/>
                </a:cubicBezTo>
                <a:cubicBezTo>
                  <a:pt x="20" y="82"/>
                  <a:pt x="19" y="83"/>
                  <a:pt x="18" y="84"/>
                </a:cubicBezTo>
                <a:cubicBezTo>
                  <a:pt x="16" y="84"/>
                  <a:pt x="13" y="84"/>
                  <a:pt x="11" y="84"/>
                </a:cubicBezTo>
                <a:cubicBezTo>
                  <a:pt x="5" y="84"/>
                  <a:pt x="0" y="88"/>
                  <a:pt x="0" y="94"/>
                </a:cubicBezTo>
                <a:cubicBezTo>
                  <a:pt x="1" y="100"/>
                  <a:pt x="5" y="104"/>
                  <a:pt x="12" y="104"/>
                </a:cubicBezTo>
                <a:cubicBezTo>
                  <a:pt x="13" y="103"/>
                  <a:pt x="15" y="103"/>
                  <a:pt x="17" y="103"/>
                </a:cubicBezTo>
                <a:cubicBezTo>
                  <a:pt x="18" y="104"/>
                  <a:pt x="18" y="105"/>
                  <a:pt x="19" y="105"/>
                </a:cubicBezTo>
                <a:cubicBezTo>
                  <a:pt x="18" y="106"/>
                  <a:pt x="18" y="107"/>
                  <a:pt x="17" y="108"/>
                </a:cubicBezTo>
                <a:cubicBezTo>
                  <a:pt x="16" y="108"/>
                  <a:pt x="14" y="108"/>
                  <a:pt x="13" y="108"/>
                </a:cubicBezTo>
                <a:cubicBezTo>
                  <a:pt x="12" y="108"/>
                  <a:pt x="10" y="108"/>
                  <a:pt x="9" y="109"/>
                </a:cubicBezTo>
                <a:cubicBezTo>
                  <a:pt x="6" y="112"/>
                  <a:pt x="4" y="117"/>
                  <a:pt x="6" y="121"/>
                </a:cubicBezTo>
                <a:cubicBezTo>
                  <a:pt x="7" y="125"/>
                  <a:pt x="10" y="127"/>
                  <a:pt x="15" y="127"/>
                </a:cubicBezTo>
                <a:cubicBezTo>
                  <a:pt x="17" y="127"/>
                  <a:pt x="20" y="127"/>
                  <a:pt x="22" y="127"/>
                </a:cubicBezTo>
                <a:cubicBezTo>
                  <a:pt x="24" y="127"/>
                  <a:pt x="26" y="127"/>
                  <a:pt x="26" y="129"/>
                </a:cubicBezTo>
                <a:cubicBezTo>
                  <a:pt x="26" y="130"/>
                  <a:pt x="24" y="131"/>
                  <a:pt x="23" y="131"/>
                </a:cubicBezTo>
                <a:cubicBezTo>
                  <a:pt x="16" y="131"/>
                  <a:pt x="12" y="135"/>
                  <a:pt x="12" y="141"/>
                </a:cubicBezTo>
                <a:cubicBezTo>
                  <a:pt x="12" y="147"/>
                  <a:pt x="17" y="151"/>
                  <a:pt x="23" y="151"/>
                </a:cubicBezTo>
                <a:cubicBezTo>
                  <a:pt x="42" y="151"/>
                  <a:pt x="62" y="151"/>
                  <a:pt x="81" y="151"/>
                </a:cubicBezTo>
                <a:cubicBezTo>
                  <a:pt x="88" y="151"/>
                  <a:pt x="94" y="150"/>
                  <a:pt x="100" y="147"/>
                </a:cubicBezTo>
                <a:cubicBezTo>
                  <a:pt x="103" y="146"/>
                  <a:pt x="107" y="144"/>
                  <a:pt x="110" y="142"/>
                </a:cubicBezTo>
                <a:cubicBezTo>
                  <a:pt x="116" y="140"/>
                  <a:pt x="123" y="139"/>
                  <a:pt x="129" y="139"/>
                </a:cubicBezTo>
                <a:cubicBezTo>
                  <a:pt x="137" y="139"/>
                  <a:pt x="140" y="139"/>
                  <a:pt x="148" y="139"/>
                </a:cubicBezTo>
                <a:cubicBezTo>
                  <a:pt x="148" y="117"/>
                  <a:pt x="148" y="96"/>
                  <a:pt x="148" y="75"/>
                </a:cubicBezTo>
                <a:cubicBezTo>
                  <a:pt x="147" y="75"/>
                  <a:pt x="146" y="75"/>
                  <a:pt x="145" y="75"/>
                </a:cubicBezTo>
                <a:cubicBezTo>
                  <a:pt x="139" y="75"/>
                  <a:pt x="138" y="75"/>
                  <a:pt x="132" y="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13" name="Google Shape;813;p45"/>
          <p:cNvGrpSpPr/>
          <p:nvPr/>
        </p:nvGrpSpPr>
        <p:grpSpPr>
          <a:xfrm>
            <a:off x="1541669" y="503161"/>
            <a:ext cx="407194" cy="280393"/>
            <a:chOff x="858838" y="5819775"/>
            <a:chExt cx="723901" cy="498476"/>
          </a:xfrm>
        </p:grpSpPr>
        <p:sp>
          <p:nvSpPr>
            <p:cNvPr id="814" name="Google Shape;814;p45"/>
            <p:cNvSpPr/>
            <p:nvPr/>
          </p:nvSpPr>
          <p:spPr>
            <a:xfrm>
              <a:off x="1101726" y="5819775"/>
              <a:ext cx="236538" cy="292100"/>
            </a:xfrm>
            <a:custGeom>
              <a:avLst/>
              <a:gdLst/>
              <a:ahLst/>
              <a:cxnLst/>
              <a:rect l="l" t="t" r="r" b="b"/>
              <a:pathLst>
                <a:path w="63" h="78" extrusionOk="0">
                  <a:moveTo>
                    <a:pt x="62" y="38"/>
                  </a:moveTo>
                  <a:cubicBezTo>
                    <a:pt x="62" y="37"/>
                    <a:pt x="61" y="36"/>
                    <a:pt x="60" y="36"/>
                  </a:cubicBezTo>
                  <a:cubicBezTo>
                    <a:pt x="60" y="29"/>
                    <a:pt x="60" y="27"/>
                    <a:pt x="60" y="23"/>
                  </a:cubicBezTo>
                  <a:cubicBezTo>
                    <a:pt x="58" y="10"/>
                    <a:pt x="49" y="0"/>
                    <a:pt x="32" y="0"/>
                  </a:cubicBezTo>
                  <a:cubicBezTo>
                    <a:pt x="24" y="0"/>
                    <a:pt x="25" y="5"/>
                    <a:pt x="18" y="5"/>
                  </a:cubicBezTo>
                  <a:cubicBezTo>
                    <a:pt x="7" y="5"/>
                    <a:pt x="4" y="16"/>
                    <a:pt x="3" y="23"/>
                  </a:cubicBezTo>
                  <a:cubicBezTo>
                    <a:pt x="3" y="27"/>
                    <a:pt x="3" y="30"/>
                    <a:pt x="3" y="36"/>
                  </a:cubicBezTo>
                  <a:cubicBezTo>
                    <a:pt x="2" y="36"/>
                    <a:pt x="2" y="37"/>
                    <a:pt x="1" y="38"/>
                  </a:cubicBezTo>
                  <a:cubicBezTo>
                    <a:pt x="0" y="41"/>
                    <a:pt x="0" y="44"/>
                    <a:pt x="1" y="48"/>
                  </a:cubicBezTo>
                  <a:cubicBezTo>
                    <a:pt x="2" y="52"/>
                    <a:pt x="4" y="55"/>
                    <a:pt x="7" y="57"/>
                  </a:cubicBezTo>
                  <a:cubicBezTo>
                    <a:pt x="10" y="69"/>
                    <a:pt x="20" y="78"/>
                    <a:pt x="32" y="78"/>
                  </a:cubicBezTo>
                  <a:cubicBezTo>
                    <a:pt x="43" y="78"/>
                    <a:pt x="53" y="70"/>
                    <a:pt x="56" y="57"/>
                  </a:cubicBezTo>
                  <a:cubicBezTo>
                    <a:pt x="59" y="55"/>
                    <a:pt x="61" y="52"/>
                    <a:pt x="62" y="48"/>
                  </a:cubicBezTo>
                  <a:cubicBezTo>
                    <a:pt x="63" y="44"/>
                    <a:pt x="63" y="41"/>
                    <a:pt x="6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5" name="Google Shape;815;p45"/>
            <p:cNvSpPr/>
            <p:nvPr/>
          </p:nvSpPr>
          <p:spPr>
            <a:xfrm>
              <a:off x="996951" y="6119813"/>
              <a:ext cx="447675" cy="198438"/>
            </a:xfrm>
            <a:custGeom>
              <a:avLst/>
              <a:gdLst/>
              <a:ahLst/>
              <a:cxnLst/>
              <a:rect l="l" t="t" r="r" b="b"/>
              <a:pathLst>
                <a:path w="119" h="53" extrusionOk="0">
                  <a:moveTo>
                    <a:pt x="113" y="15"/>
                  </a:moveTo>
                  <a:cubicBezTo>
                    <a:pt x="110" y="9"/>
                    <a:pt x="99" y="3"/>
                    <a:pt x="88" y="0"/>
                  </a:cubicBezTo>
                  <a:cubicBezTo>
                    <a:pt x="83" y="3"/>
                    <a:pt x="80" y="5"/>
                    <a:pt x="76" y="7"/>
                  </a:cubicBezTo>
                  <a:cubicBezTo>
                    <a:pt x="74" y="17"/>
                    <a:pt x="69" y="30"/>
                    <a:pt x="67" y="37"/>
                  </a:cubicBezTo>
                  <a:cubicBezTo>
                    <a:pt x="66" y="39"/>
                    <a:pt x="65" y="38"/>
                    <a:pt x="65" y="37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2"/>
                    <a:pt x="63" y="19"/>
                    <a:pt x="64" y="17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6" y="13"/>
                    <a:pt x="66" y="11"/>
                    <a:pt x="66" y="9"/>
                  </a:cubicBezTo>
                  <a:cubicBezTo>
                    <a:pt x="61" y="10"/>
                    <a:pt x="57" y="10"/>
                    <a:pt x="54" y="9"/>
                  </a:cubicBezTo>
                  <a:cubicBezTo>
                    <a:pt x="53" y="11"/>
                    <a:pt x="53" y="13"/>
                    <a:pt x="54" y="14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9"/>
                    <a:pt x="57" y="22"/>
                    <a:pt x="56" y="23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3" y="39"/>
                    <a:pt x="53" y="37"/>
                  </a:cubicBezTo>
                  <a:cubicBezTo>
                    <a:pt x="50" y="30"/>
                    <a:pt x="46" y="17"/>
                    <a:pt x="44" y="7"/>
                  </a:cubicBezTo>
                  <a:cubicBezTo>
                    <a:pt x="35" y="4"/>
                    <a:pt x="31" y="0"/>
                    <a:pt x="31" y="0"/>
                  </a:cubicBezTo>
                  <a:cubicBezTo>
                    <a:pt x="20" y="3"/>
                    <a:pt x="9" y="9"/>
                    <a:pt x="6" y="15"/>
                  </a:cubicBezTo>
                  <a:cubicBezTo>
                    <a:pt x="0" y="24"/>
                    <a:pt x="0" y="37"/>
                    <a:pt x="0" y="37"/>
                  </a:cubicBezTo>
                  <a:cubicBezTo>
                    <a:pt x="0" y="42"/>
                    <a:pt x="27" y="53"/>
                    <a:pt x="60" y="53"/>
                  </a:cubicBezTo>
                  <a:cubicBezTo>
                    <a:pt x="93" y="53"/>
                    <a:pt x="119" y="42"/>
                    <a:pt x="119" y="37"/>
                  </a:cubicBezTo>
                  <a:cubicBezTo>
                    <a:pt x="119" y="37"/>
                    <a:pt x="119" y="24"/>
                    <a:pt x="113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6" name="Google Shape;816;p45"/>
            <p:cNvSpPr/>
            <p:nvPr/>
          </p:nvSpPr>
          <p:spPr>
            <a:xfrm>
              <a:off x="1338263" y="5883275"/>
              <a:ext cx="165100" cy="217488"/>
            </a:xfrm>
            <a:custGeom>
              <a:avLst/>
              <a:gdLst/>
              <a:ahLst/>
              <a:cxnLst/>
              <a:rect l="l" t="t" r="r" b="b"/>
              <a:pathLst>
                <a:path w="44" h="58" extrusionOk="0">
                  <a:moveTo>
                    <a:pt x="2" y="17"/>
                  </a:moveTo>
                  <a:cubicBezTo>
                    <a:pt x="3" y="17"/>
                    <a:pt x="3" y="18"/>
                    <a:pt x="3" y="19"/>
                  </a:cubicBezTo>
                  <a:cubicBezTo>
                    <a:pt x="5" y="23"/>
                    <a:pt x="5" y="27"/>
                    <a:pt x="4" y="32"/>
                  </a:cubicBezTo>
                  <a:cubicBezTo>
                    <a:pt x="3" y="35"/>
                    <a:pt x="2" y="38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4" y="52"/>
                    <a:pt x="12" y="58"/>
                    <a:pt x="20" y="58"/>
                  </a:cubicBezTo>
                  <a:cubicBezTo>
                    <a:pt x="29" y="58"/>
                    <a:pt x="37" y="52"/>
                    <a:pt x="39" y="42"/>
                  </a:cubicBezTo>
                  <a:cubicBezTo>
                    <a:pt x="41" y="41"/>
                    <a:pt x="42" y="39"/>
                    <a:pt x="43" y="35"/>
                  </a:cubicBezTo>
                  <a:cubicBezTo>
                    <a:pt x="44" y="33"/>
                    <a:pt x="44" y="30"/>
                    <a:pt x="43" y="28"/>
                  </a:cubicBezTo>
                  <a:cubicBezTo>
                    <a:pt x="43" y="28"/>
                    <a:pt x="42" y="27"/>
                    <a:pt x="42" y="26"/>
                  </a:cubicBezTo>
                  <a:cubicBezTo>
                    <a:pt x="42" y="22"/>
                    <a:pt x="42" y="20"/>
                    <a:pt x="42" y="17"/>
                  </a:cubicBezTo>
                  <a:cubicBezTo>
                    <a:pt x="41" y="6"/>
                    <a:pt x="32" y="0"/>
                    <a:pt x="20" y="0"/>
                  </a:cubicBezTo>
                  <a:cubicBezTo>
                    <a:pt x="11" y="0"/>
                    <a:pt x="5" y="3"/>
                    <a:pt x="2" y="8"/>
                  </a:cubicBezTo>
                  <a:cubicBezTo>
                    <a:pt x="2" y="11"/>
                    <a:pt x="2" y="13"/>
                    <a:pt x="2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7" name="Google Shape;817;p45"/>
            <p:cNvSpPr/>
            <p:nvPr/>
          </p:nvSpPr>
          <p:spPr>
            <a:xfrm>
              <a:off x="1403351" y="6108700"/>
              <a:ext cx="179388" cy="146050"/>
            </a:xfrm>
            <a:custGeom>
              <a:avLst/>
              <a:gdLst/>
              <a:ahLst/>
              <a:cxnLst/>
              <a:rect l="l" t="t" r="r" b="b"/>
              <a:pathLst>
                <a:path w="48" h="39" extrusionOk="0">
                  <a:moveTo>
                    <a:pt x="48" y="27"/>
                  </a:moveTo>
                  <a:cubicBezTo>
                    <a:pt x="48" y="27"/>
                    <a:pt x="48" y="18"/>
                    <a:pt x="44" y="11"/>
                  </a:cubicBezTo>
                  <a:cubicBezTo>
                    <a:pt x="41" y="6"/>
                    <a:pt x="33" y="2"/>
                    <a:pt x="25" y="0"/>
                  </a:cubicBezTo>
                  <a:cubicBezTo>
                    <a:pt x="16" y="5"/>
                    <a:pt x="7" y="7"/>
                    <a:pt x="0" y="6"/>
                  </a:cubicBezTo>
                  <a:cubicBezTo>
                    <a:pt x="4" y="8"/>
                    <a:pt x="8" y="12"/>
                    <a:pt x="10" y="15"/>
                  </a:cubicBezTo>
                  <a:cubicBezTo>
                    <a:pt x="15" y="25"/>
                    <a:pt x="16" y="36"/>
                    <a:pt x="16" y="39"/>
                  </a:cubicBezTo>
                  <a:cubicBezTo>
                    <a:pt x="35" y="37"/>
                    <a:pt x="48" y="30"/>
                    <a:pt x="48" y="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8" name="Google Shape;818;p45"/>
            <p:cNvSpPr/>
            <p:nvPr/>
          </p:nvSpPr>
          <p:spPr>
            <a:xfrm>
              <a:off x="936626" y="5883275"/>
              <a:ext cx="165100" cy="217488"/>
            </a:xfrm>
            <a:custGeom>
              <a:avLst/>
              <a:gdLst/>
              <a:ahLst/>
              <a:cxnLst/>
              <a:rect l="l" t="t" r="r" b="b"/>
              <a:pathLst>
                <a:path w="44" h="58" extrusionOk="0">
                  <a:moveTo>
                    <a:pt x="5" y="42"/>
                  </a:moveTo>
                  <a:cubicBezTo>
                    <a:pt x="8" y="52"/>
                    <a:pt x="15" y="58"/>
                    <a:pt x="24" y="58"/>
                  </a:cubicBezTo>
                  <a:cubicBezTo>
                    <a:pt x="33" y="58"/>
                    <a:pt x="40" y="52"/>
                    <a:pt x="43" y="42"/>
                  </a:cubicBezTo>
                  <a:cubicBezTo>
                    <a:pt x="43" y="42"/>
                    <a:pt x="44" y="41"/>
                    <a:pt x="44" y="41"/>
                  </a:cubicBezTo>
                  <a:cubicBezTo>
                    <a:pt x="43" y="38"/>
                    <a:pt x="41" y="36"/>
                    <a:pt x="40" y="32"/>
                  </a:cubicBezTo>
                  <a:cubicBezTo>
                    <a:pt x="39" y="27"/>
                    <a:pt x="39" y="23"/>
                    <a:pt x="41" y="19"/>
                  </a:cubicBezTo>
                  <a:cubicBezTo>
                    <a:pt x="41" y="18"/>
                    <a:pt x="42" y="17"/>
                    <a:pt x="42" y="17"/>
                  </a:cubicBezTo>
                  <a:cubicBezTo>
                    <a:pt x="42" y="13"/>
                    <a:pt x="42" y="11"/>
                    <a:pt x="42" y="8"/>
                  </a:cubicBezTo>
                  <a:cubicBezTo>
                    <a:pt x="38" y="3"/>
                    <a:pt x="32" y="0"/>
                    <a:pt x="24" y="0"/>
                  </a:cubicBezTo>
                  <a:cubicBezTo>
                    <a:pt x="11" y="0"/>
                    <a:pt x="4" y="7"/>
                    <a:pt x="3" y="17"/>
                  </a:cubicBezTo>
                  <a:cubicBezTo>
                    <a:pt x="3" y="20"/>
                    <a:pt x="3" y="22"/>
                    <a:pt x="3" y="26"/>
                  </a:cubicBezTo>
                  <a:cubicBezTo>
                    <a:pt x="2" y="27"/>
                    <a:pt x="2" y="28"/>
                    <a:pt x="1" y="28"/>
                  </a:cubicBezTo>
                  <a:cubicBezTo>
                    <a:pt x="0" y="30"/>
                    <a:pt x="0" y="33"/>
                    <a:pt x="1" y="35"/>
                  </a:cubicBezTo>
                  <a:cubicBezTo>
                    <a:pt x="2" y="39"/>
                    <a:pt x="4" y="41"/>
                    <a:pt x="5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9" name="Google Shape;819;p45"/>
            <p:cNvSpPr/>
            <p:nvPr/>
          </p:nvSpPr>
          <p:spPr>
            <a:xfrm>
              <a:off x="858838" y="6108700"/>
              <a:ext cx="179388" cy="146050"/>
            </a:xfrm>
            <a:custGeom>
              <a:avLst/>
              <a:gdLst/>
              <a:ahLst/>
              <a:cxnLst/>
              <a:rect l="l" t="t" r="r" b="b"/>
              <a:pathLst>
                <a:path w="48" h="39" extrusionOk="0">
                  <a:moveTo>
                    <a:pt x="48" y="6"/>
                  </a:moveTo>
                  <a:cubicBezTo>
                    <a:pt x="34" y="7"/>
                    <a:pt x="24" y="0"/>
                    <a:pt x="24" y="0"/>
                  </a:cubicBezTo>
                  <a:cubicBezTo>
                    <a:pt x="16" y="2"/>
                    <a:pt x="7" y="6"/>
                    <a:pt x="5" y="11"/>
                  </a:cubicBezTo>
                  <a:cubicBezTo>
                    <a:pt x="1" y="18"/>
                    <a:pt x="0" y="27"/>
                    <a:pt x="0" y="27"/>
                  </a:cubicBezTo>
                  <a:cubicBezTo>
                    <a:pt x="0" y="30"/>
                    <a:pt x="14" y="37"/>
                    <a:pt x="32" y="39"/>
                  </a:cubicBezTo>
                  <a:cubicBezTo>
                    <a:pt x="32" y="36"/>
                    <a:pt x="33" y="25"/>
                    <a:pt x="39" y="15"/>
                  </a:cubicBezTo>
                  <a:cubicBezTo>
                    <a:pt x="41" y="12"/>
                    <a:pt x="44" y="8"/>
                    <a:pt x="48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20" name="Google Shape;820;p45"/>
          <p:cNvGrpSpPr/>
          <p:nvPr/>
        </p:nvGrpSpPr>
        <p:grpSpPr>
          <a:xfrm>
            <a:off x="610769" y="439761"/>
            <a:ext cx="385763" cy="407194"/>
            <a:chOff x="885826" y="2046287"/>
            <a:chExt cx="514350" cy="542925"/>
          </a:xfrm>
        </p:grpSpPr>
        <p:sp>
          <p:nvSpPr>
            <p:cNvPr id="821" name="Google Shape;821;p45"/>
            <p:cNvSpPr/>
            <p:nvPr/>
          </p:nvSpPr>
          <p:spPr>
            <a:xfrm>
              <a:off x="1003698" y="2046287"/>
              <a:ext cx="275035" cy="317897"/>
            </a:xfrm>
            <a:custGeom>
              <a:avLst/>
              <a:gdLst/>
              <a:ahLst/>
              <a:cxnLst/>
              <a:rect l="l" t="t" r="r" b="b"/>
              <a:pathLst>
                <a:path w="98" h="113" extrusionOk="0">
                  <a:moveTo>
                    <a:pt x="96" y="55"/>
                  </a:moveTo>
                  <a:cubicBezTo>
                    <a:pt x="95" y="54"/>
                    <a:pt x="94" y="52"/>
                    <a:pt x="93" y="52"/>
                  </a:cubicBezTo>
                  <a:cubicBezTo>
                    <a:pt x="93" y="43"/>
                    <a:pt x="93" y="39"/>
                    <a:pt x="92" y="33"/>
                  </a:cubicBezTo>
                  <a:cubicBezTo>
                    <a:pt x="90" y="14"/>
                    <a:pt x="75" y="0"/>
                    <a:pt x="50" y="0"/>
                  </a:cubicBezTo>
                  <a:cubicBezTo>
                    <a:pt x="37" y="0"/>
                    <a:pt x="39" y="7"/>
                    <a:pt x="29" y="7"/>
                  </a:cubicBezTo>
                  <a:cubicBezTo>
                    <a:pt x="11" y="8"/>
                    <a:pt x="7" y="23"/>
                    <a:pt x="6" y="33"/>
                  </a:cubicBezTo>
                  <a:cubicBezTo>
                    <a:pt x="5" y="39"/>
                    <a:pt x="5" y="43"/>
                    <a:pt x="5" y="52"/>
                  </a:cubicBezTo>
                  <a:cubicBezTo>
                    <a:pt x="4" y="52"/>
                    <a:pt x="3" y="54"/>
                    <a:pt x="2" y="55"/>
                  </a:cubicBezTo>
                  <a:cubicBezTo>
                    <a:pt x="0" y="59"/>
                    <a:pt x="0" y="64"/>
                    <a:pt x="2" y="69"/>
                  </a:cubicBezTo>
                  <a:cubicBezTo>
                    <a:pt x="4" y="75"/>
                    <a:pt x="8" y="79"/>
                    <a:pt x="11" y="82"/>
                  </a:cubicBezTo>
                  <a:cubicBezTo>
                    <a:pt x="16" y="100"/>
                    <a:pt x="31" y="113"/>
                    <a:pt x="49" y="113"/>
                  </a:cubicBezTo>
                  <a:cubicBezTo>
                    <a:pt x="67" y="113"/>
                    <a:pt x="82" y="100"/>
                    <a:pt x="87" y="82"/>
                  </a:cubicBezTo>
                  <a:cubicBezTo>
                    <a:pt x="90" y="79"/>
                    <a:pt x="94" y="75"/>
                    <a:pt x="96" y="69"/>
                  </a:cubicBezTo>
                  <a:cubicBezTo>
                    <a:pt x="98" y="64"/>
                    <a:pt x="98" y="59"/>
                    <a:pt x="96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2" name="Google Shape;822;p45"/>
            <p:cNvSpPr/>
            <p:nvPr/>
          </p:nvSpPr>
          <p:spPr>
            <a:xfrm>
              <a:off x="885826" y="2370137"/>
              <a:ext cx="514350" cy="219075"/>
            </a:xfrm>
            <a:custGeom>
              <a:avLst/>
              <a:gdLst/>
              <a:ahLst/>
              <a:cxnLst/>
              <a:rect l="l" t="t" r="r" b="b"/>
              <a:pathLst>
                <a:path w="183" h="78" extrusionOk="0">
                  <a:moveTo>
                    <a:pt x="174" y="22"/>
                  </a:moveTo>
                  <a:cubicBezTo>
                    <a:pt x="168" y="13"/>
                    <a:pt x="151" y="5"/>
                    <a:pt x="135" y="0"/>
                  </a:cubicBezTo>
                  <a:cubicBezTo>
                    <a:pt x="127" y="5"/>
                    <a:pt x="122" y="8"/>
                    <a:pt x="116" y="11"/>
                  </a:cubicBezTo>
                  <a:cubicBezTo>
                    <a:pt x="112" y="25"/>
                    <a:pt x="106" y="44"/>
                    <a:pt x="102" y="55"/>
                  </a:cubicBezTo>
                  <a:cubicBezTo>
                    <a:pt x="101" y="57"/>
                    <a:pt x="99" y="56"/>
                    <a:pt x="99" y="54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2"/>
                    <a:pt x="97" y="28"/>
                    <a:pt x="98" y="26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1" y="20"/>
                    <a:pt x="101" y="16"/>
                    <a:pt x="100" y="14"/>
                  </a:cubicBezTo>
                  <a:cubicBezTo>
                    <a:pt x="94" y="15"/>
                    <a:pt x="88" y="15"/>
                    <a:pt x="82" y="14"/>
                  </a:cubicBezTo>
                  <a:cubicBezTo>
                    <a:pt x="81" y="16"/>
                    <a:pt x="81" y="20"/>
                    <a:pt x="82" y="22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6" y="28"/>
                    <a:pt x="86" y="32"/>
                    <a:pt x="86" y="3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6"/>
                    <a:pt x="82" y="57"/>
                    <a:pt x="81" y="55"/>
                  </a:cubicBezTo>
                  <a:cubicBezTo>
                    <a:pt x="76" y="44"/>
                    <a:pt x="70" y="25"/>
                    <a:pt x="67" y="11"/>
                  </a:cubicBezTo>
                  <a:cubicBezTo>
                    <a:pt x="53" y="7"/>
                    <a:pt x="48" y="0"/>
                    <a:pt x="48" y="0"/>
                  </a:cubicBezTo>
                  <a:cubicBezTo>
                    <a:pt x="31" y="5"/>
                    <a:pt x="14" y="13"/>
                    <a:pt x="9" y="22"/>
                  </a:cubicBezTo>
                  <a:cubicBezTo>
                    <a:pt x="0" y="36"/>
                    <a:pt x="0" y="54"/>
                    <a:pt x="0" y="54"/>
                  </a:cubicBezTo>
                  <a:cubicBezTo>
                    <a:pt x="0" y="61"/>
                    <a:pt x="41" y="78"/>
                    <a:pt x="91" y="78"/>
                  </a:cubicBezTo>
                  <a:cubicBezTo>
                    <a:pt x="142" y="78"/>
                    <a:pt x="183" y="61"/>
                    <a:pt x="183" y="54"/>
                  </a:cubicBezTo>
                  <a:cubicBezTo>
                    <a:pt x="183" y="54"/>
                    <a:pt x="182" y="36"/>
                    <a:pt x="174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23" name="Google Shape;823;p45"/>
          <p:cNvSpPr/>
          <p:nvPr/>
        </p:nvSpPr>
        <p:spPr>
          <a:xfrm>
            <a:off x="2476141" y="2395008"/>
            <a:ext cx="421481" cy="244673"/>
          </a:xfrm>
          <a:custGeom>
            <a:avLst/>
            <a:gdLst/>
            <a:ahLst/>
            <a:cxnLst/>
            <a:rect l="l" t="t" r="r" b="b"/>
            <a:pathLst>
              <a:path w="200" h="116" extrusionOk="0">
                <a:moveTo>
                  <a:pt x="189" y="25"/>
                </a:moveTo>
                <a:cubicBezTo>
                  <a:pt x="159" y="25"/>
                  <a:pt x="130" y="25"/>
                  <a:pt x="100" y="25"/>
                </a:cubicBezTo>
                <a:cubicBezTo>
                  <a:pt x="95" y="25"/>
                  <a:pt x="90" y="25"/>
                  <a:pt x="86" y="24"/>
                </a:cubicBezTo>
                <a:cubicBezTo>
                  <a:pt x="85" y="24"/>
                  <a:pt x="84" y="23"/>
                  <a:pt x="83" y="23"/>
                </a:cubicBezTo>
                <a:cubicBezTo>
                  <a:pt x="84" y="22"/>
                  <a:pt x="85" y="22"/>
                  <a:pt x="86" y="21"/>
                </a:cubicBezTo>
                <a:cubicBezTo>
                  <a:pt x="86" y="21"/>
                  <a:pt x="87" y="21"/>
                  <a:pt x="88" y="21"/>
                </a:cubicBezTo>
                <a:cubicBezTo>
                  <a:pt x="98" y="21"/>
                  <a:pt x="103" y="21"/>
                  <a:pt x="114" y="21"/>
                </a:cubicBezTo>
                <a:cubicBezTo>
                  <a:pt x="118" y="21"/>
                  <a:pt x="119" y="20"/>
                  <a:pt x="118" y="16"/>
                </a:cubicBezTo>
                <a:cubicBezTo>
                  <a:pt x="118" y="15"/>
                  <a:pt x="118" y="14"/>
                  <a:pt x="118" y="13"/>
                </a:cubicBezTo>
                <a:cubicBezTo>
                  <a:pt x="114" y="5"/>
                  <a:pt x="107" y="1"/>
                  <a:pt x="98" y="0"/>
                </a:cubicBezTo>
                <a:cubicBezTo>
                  <a:pt x="91" y="0"/>
                  <a:pt x="90" y="0"/>
                  <a:pt x="83" y="0"/>
                </a:cubicBezTo>
                <a:cubicBezTo>
                  <a:pt x="78" y="0"/>
                  <a:pt x="73" y="1"/>
                  <a:pt x="68" y="3"/>
                </a:cubicBezTo>
                <a:cubicBezTo>
                  <a:pt x="62" y="6"/>
                  <a:pt x="57" y="10"/>
                  <a:pt x="51" y="13"/>
                </a:cubicBezTo>
                <a:cubicBezTo>
                  <a:pt x="46" y="16"/>
                  <a:pt x="42" y="20"/>
                  <a:pt x="39" y="24"/>
                </a:cubicBezTo>
                <a:cubicBezTo>
                  <a:pt x="35" y="29"/>
                  <a:pt x="30" y="33"/>
                  <a:pt x="26" y="37"/>
                </a:cubicBezTo>
                <a:cubicBezTo>
                  <a:pt x="24" y="39"/>
                  <a:pt x="21" y="40"/>
                  <a:pt x="19" y="40"/>
                </a:cubicBezTo>
                <a:cubicBezTo>
                  <a:pt x="12" y="40"/>
                  <a:pt x="10" y="40"/>
                  <a:pt x="3" y="40"/>
                </a:cubicBezTo>
                <a:cubicBezTo>
                  <a:pt x="2" y="40"/>
                  <a:pt x="1" y="40"/>
                  <a:pt x="0" y="40"/>
                </a:cubicBezTo>
                <a:cubicBezTo>
                  <a:pt x="0" y="61"/>
                  <a:pt x="0" y="82"/>
                  <a:pt x="0" y="103"/>
                </a:cubicBezTo>
                <a:cubicBezTo>
                  <a:pt x="7" y="103"/>
                  <a:pt x="8" y="103"/>
                  <a:pt x="15" y="103"/>
                </a:cubicBezTo>
                <a:cubicBezTo>
                  <a:pt x="24" y="103"/>
                  <a:pt x="33" y="105"/>
                  <a:pt x="41" y="108"/>
                </a:cubicBezTo>
                <a:cubicBezTo>
                  <a:pt x="47" y="111"/>
                  <a:pt x="53" y="114"/>
                  <a:pt x="60" y="115"/>
                </a:cubicBezTo>
                <a:cubicBezTo>
                  <a:pt x="66" y="116"/>
                  <a:pt x="73" y="115"/>
                  <a:pt x="79" y="115"/>
                </a:cubicBezTo>
                <a:cubicBezTo>
                  <a:pt x="95" y="115"/>
                  <a:pt x="110" y="115"/>
                  <a:pt x="126" y="115"/>
                </a:cubicBezTo>
                <a:cubicBezTo>
                  <a:pt x="132" y="115"/>
                  <a:pt x="136" y="111"/>
                  <a:pt x="136" y="105"/>
                </a:cubicBezTo>
                <a:cubicBezTo>
                  <a:pt x="136" y="100"/>
                  <a:pt x="132" y="96"/>
                  <a:pt x="126" y="95"/>
                </a:cubicBezTo>
                <a:cubicBezTo>
                  <a:pt x="124" y="95"/>
                  <a:pt x="122" y="96"/>
                  <a:pt x="122" y="94"/>
                </a:cubicBezTo>
                <a:cubicBezTo>
                  <a:pt x="122" y="91"/>
                  <a:pt x="125" y="92"/>
                  <a:pt x="126" y="92"/>
                </a:cubicBezTo>
                <a:cubicBezTo>
                  <a:pt x="131" y="92"/>
                  <a:pt x="136" y="92"/>
                  <a:pt x="141" y="91"/>
                </a:cubicBezTo>
                <a:cubicBezTo>
                  <a:pt x="147" y="91"/>
                  <a:pt x="150" y="85"/>
                  <a:pt x="149" y="80"/>
                </a:cubicBezTo>
                <a:cubicBezTo>
                  <a:pt x="148" y="75"/>
                  <a:pt x="144" y="71"/>
                  <a:pt x="138" y="72"/>
                </a:cubicBezTo>
                <a:cubicBezTo>
                  <a:pt x="136" y="72"/>
                  <a:pt x="134" y="72"/>
                  <a:pt x="132" y="72"/>
                </a:cubicBezTo>
                <a:cubicBezTo>
                  <a:pt x="131" y="72"/>
                  <a:pt x="129" y="72"/>
                  <a:pt x="129" y="70"/>
                </a:cubicBezTo>
                <a:cubicBezTo>
                  <a:pt x="129" y="68"/>
                  <a:pt x="131" y="68"/>
                  <a:pt x="132" y="68"/>
                </a:cubicBezTo>
                <a:cubicBezTo>
                  <a:pt x="136" y="68"/>
                  <a:pt x="140" y="68"/>
                  <a:pt x="145" y="68"/>
                </a:cubicBezTo>
                <a:cubicBezTo>
                  <a:pt x="150" y="68"/>
                  <a:pt x="154" y="64"/>
                  <a:pt x="154" y="59"/>
                </a:cubicBezTo>
                <a:cubicBezTo>
                  <a:pt x="154" y="54"/>
                  <a:pt x="151" y="49"/>
                  <a:pt x="146" y="48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37" y="48"/>
                  <a:pt x="133" y="48"/>
                  <a:pt x="129" y="48"/>
                </a:cubicBezTo>
                <a:cubicBezTo>
                  <a:pt x="128" y="48"/>
                  <a:pt x="128" y="47"/>
                  <a:pt x="127" y="46"/>
                </a:cubicBezTo>
                <a:cubicBezTo>
                  <a:pt x="128" y="46"/>
                  <a:pt x="128" y="45"/>
                  <a:pt x="129" y="45"/>
                </a:cubicBezTo>
                <a:cubicBezTo>
                  <a:pt x="130" y="44"/>
                  <a:pt x="131" y="45"/>
                  <a:pt x="132" y="45"/>
                </a:cubicBezTo>
                <a:cubicBezTo>
                  <a:pt x="151" y="45"/>
                  <a:pt x="169" y="45"/>
                  <a:pt x="188" y="45"/>
                </a:cubicBezTo>
                <a:cubicBezTo>
                  <a:pt x="189" y="45"/>
                  <a:pt x="191" y="44"/>
                  <a:pt x="192" y="44"/>
                </a:cubicBezTo>
                <a:cubicBezTo>
                  <a:pt x="197" y="43"/>
                  <a:pt x="200" y="38"/>
                  <a:pt x="199" y="33"/>
                </a:cubicBezTo>
                <a:cubicBezTo>
                  <a:pt x="199" y="28"/>
                  <a:pt x="194" y="25"/>
                  <a:pt x="189" y="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24" name="Google Shape;824;p45"/>
          <p:cNvGrpSpPr/>
          <p:nvPr/>
        </p:nvGrpSpPr>
        <p:grpSpPr>
          <a:xfrm>
            <a:off x="6267005" y="2357949"/>
            <a:ext cx="452438" cy="276225"/>
            <a:chOff x="6700838" y="5688013"/>
            <a:chExt cx="754062" cy="460375"/>
          </a:xfrm>
        </p:grpSpPr>
        <p:sp>
          <p:nvSpPr>
            <p:cNvPr id="825" name="Google Shape;825;p45"/>
            <p:cNvSpPr/>
            <p:nvPr/>
          </p:nvSpPr>
          <p:spPr>
            <a:xfrm>
              <a:off x="6981825" y="5826126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25" y="0"/>
                  </a:moveTo>
                  <a:cubicBezTo>
                    <a:pt x="21" y="0"/>
                    <a:pt x="16" y="1"/>
                    <a:pt x="12" y="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5"/>
                    <a:pt x="0" y="20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6" name="Google Shape;826;p45"/>
            <p:cNvSpPr/>
            <p:nvPr/>
          </p:nvSpPr>
          <p:spPr>
            <a:xfrm>
              <a:off x="6700838" y="5688013"/>
              <a:ext cx="754062" cy="460375"/>
            </a:xfrm>
            <a:custGeom>
              <a:avLst/>
              <a:gdLst/>
              <a:ahLst/>
              <a:cxnLst/>
              <a:rect l="l" t="t" r="r" b="b"/>
              <a:pathLst>
                <a:path w="201" h="123" extrusionOk="0">
                  <a:moveTo>
                    <a:pt x="150" y="20"/>
                  </a:moveTo>
                  <a:cubicBezTo>
                    <a:pt x="122" y="4"/>
                    <a:pt x="93" y="0"/>
                    <a:pt x="63" y="13"/>
                  </a:cubicBezTo>
                  <a:cubicBezTo>
                    <a:pt x="38" y="24"/>
                    <a:pt x="18" y="41"/>
                    <a:pt x="0" y="61"/>
                  </a:cubicBezTo>
                  <a:cubicBezTo>
                    <a:pt x="0" y="61"/>
                    <a:pt x="0" y="62"/>
                    <a:pt x="0" y="62"/>
                  </a:cubicBezTo>
                  <a:cubicBezTo>
                    <a:pt x="1" y="64"/>
                    <a:pt x="2" y="65"/>
                    <a:pt x="3" y="66"/>
                  </a:cubicBezTo>
                  <a:cubicBezTo>
                    <a:pt x="17" y="81"/>
                    <a:pt x="32" y="94"/>
                    <a:pt x="50" y="104"/>
                  </a:cubicBezTo>
                  <a:cubicBezTo>
                    <a:pt x="74" y="117"/>
                    <a:pt x="98" y="123"/>
                    <a:pt x="125" y="115"/>
                  </a:cubicBezTo>
                  <a:cubicBezTo>
                    <a:pt x="141" y="110"/>
                    <a:pt x="155" y="102"/>
                    <a:pt x="168" y="93"/>
                  </a:cubicBezTo>
                  <a:cubicBezTo>
                    <a:pt x="180" y="84"/>
                    <a:pt x="191" y="74"/>
                    <a:pt x="201" y="62"/>
                  </a:cubicBezTo>
                  <a:cubicBezTo>
                    <a:pt x="186" y="45"/>
                    <a:pt x="170" y="30"/>
                    <a:pt x="150" y="20"/>
                  </a:cubicBezTo>
                  <a:close/>
                  <a:moveTo>
                    <a:pt x="100" y="102"/>
                  </a:moveTo>
                  <a:cubicBezTo>
                    <a:pt x="81" y="102"/>
                    <a:pt x="62" y="88"/>
                    <a:pt x="60" y="64"/>
                  </a:cubicBezTo>
                  <a:cubicBezTo>
                    <a:pt x="58" y="42"/>
                    <a:pt x="75" y="23"/>
                    <a:pt x="98" y="22"/>
                  </a:cubicBezTo>
                  <a:cubicBezTo>
                    <a:pt x="120" y="20"/>
                    <a:pt x="139" y="37"/>
                    <a:pt x="140" y="60"/>
                  </a:cubicBezTo>
                  <a:cubicBezTo>
                    <a:pt x="142" y="80"/>
                    <a:pt x="127" y="101"/>
                    <a:pt x="100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27" name="Google Shape;827;p45"/>
          <p:cNvSpPr/>
          <p:nvPr/>
        </p:nvSpPr>
        <p:spPr>
          <a:xfrm>
            <a:off x="5322418" y="1373778"/>
            <a:ext cx="378619" cy="413146"/>
          </a:xfrm>
          <a:custGeom>
            <a:avLst/>
            <a:gdLst/>
            <a:ahLst/>
            <a:cxnLst/>
            <a:rect l="l" t="t" r="r" b="b"/>
            <a:pathLst>
              <a:path w="179" h="195" extrusionOk="0">
                <a:moveTo>
                  <a:pt x="174" y="61"/>
                </a:moveTo>
                <a:cubicBezTo>
                  <a:pt x="161" y="0"/>
                  <a:pt x="99" y="3"/>
                  <a:pt x="99" y="3"/>
                </a:cubicBezTo>
                <a:cubicBezTo>
                  <a:pt x="55" y="1"/>
                  <a:pt x="34" y="24"/>
                  <a:pt x="34" y="24"/>
                </a:cubicBezTo>
                <a:cubicBezTo>
                  <a:pt x="23" y="33"/>
                  <a:pt x="7" y="72"/>
                  <a:pt x="15" y="78"/>
                </a:cubicBezTo>
                <a:cubicBezTo>
                  <a:pt x="22" y="85"/>
                  <a:pt x="19" y="89"/>
                  <a:pt x="19" y="89"/>
                </a:cubicBezTo>
                <a:cubicBezTo>
                  <a:pt x="19" y="89"/>
                  <a:pt x="15" y="101"/>
                  <a:pt x="8" y="109"/>
                </a:cubicBezTo>
                <a:cubicBezTo>
                  <a:pt x="0" y="117"/>
                  <a:pt x="1" y="120"/>
                  <a:pt x="1" y="120"/>
                </a:cubicBezTo>
                <a:cubicBezTo>
                  <a:pt x="1" y="132"/>
                  <a:pt x="17" y="128"/>
                  <a:pt x="18" y="130"/>
                </a:cubicBezTo>
                <a:cubicBezTo>
                  <a:pt x="18" y="132"/>
                  <a:pt x="14" y="137"/>
                  <a:pt x="14" y="139"/>
                </a:cubicBezTo>
                <a:cubicBezTo>
                  <a:pt x="13" y="142"/>
                  <a:pt x="19" y="145"/>
                  <a:pt x="19" y="145"/>
                </a:cubicBezTo>
                <a:cubicBezTo>
                  <a:pt x="18" y="152"/>
                  <a:pt x="18" y="152"/>
                  <a:pt x="18" y="152"/>
                </a:cubicBezTo>
                <a:cubicBezTo>
                  <a:pt x="18" y="152"/>
                  <a:pt x="26" y="157"/>
                  <a:pt x="20" y="160"/>
                </a:cubicBezTo>
                <a:cubicBezTo>
                  <a:pt x="14" y="164"/>
                  <a:pt x="15" y="172"/>
                  <a:pt x="15" y="172"/>
                </a:cubicBezTo>
                <a:cubicBezTo>
                  <a:pt x="16" y="185"/>
                  <a:pt x="48" y="179"/>
                  <a:pt x="48" y="179"/>
                </a:cubicBezTo>
                <a:cubicBezTo>
                  <a:pt x="66" y="179"/>
                  <a:pt x="71" y="195"/>
                  <a:pt x="71" y="195"/>
                </a:cubicBezTo>
                <a:cubicBezTo>
                  <a:pt x="156" y="195"/>
                  <a:pt x="156" y="195"/>
                  <a:pt x="156" y="195"/>
                </a:cubicBezTo>
                <a:cubicBezTo>
                  <a:pt x="155" y="184"/>
                  <a:pt x="154" y="179"/>
                  <a:pt x="153" y="170"/>
                </a:cubicBezTo>
                <a:cubicBezTo>
                  <a:pt x="149" y="141"/>
                  <a:pt x="161" y="131"/>
                  <a:pt x="170" y="114"/>
                </a:cubicBezTo>
                <a:cubicBezTo>
                  <a:pt x="179" y="97"/>
                  <a:pt x="174" y="61"/>
                  <a:pt x="174" y="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28" name="Google Shape;828;p45"/>
          <p:cNvGrpSpPr/>
          <p:nvPr/>
        </p:nvGrpSpPr>
        <p:grpSpPr>
          <a:xfrm>
            <a:off x="622166" y="4026684"/>
            <a:ext cx="356027" cy="429964"/>
            <a:chOff x="3284538" y="5448301"/>
            <a:chExt cx="1406525" cy="1698624"/>
          </a:xfrm>
        </p:grpSpPr>
        <p:sp>
          <p:nvSpPr>
            <p:cNvPr id="829" name="Google Shape;829;p45"/>
            <p:cNvSpPr/>
            <p:nvPr/>
          </p:nvSpPr>
          <p:spPr>
            <a:xfrm>
              <a:off x="3284538" y="6249988"/>
              <a:ext cx="649288" cy="889000"/>
            </a:xfrm>
            <a:custGeom>
              <a:avLst/>
              <a:gdLst/>
              <a:ahLst/>
              <a:cxnLst/>
              <a:rect l="l" t="t" r="r" b="b"/>
              <a:pathLst>
                <a:path w="173" h="237" extrusionOk="0">
                  <a:moveTo>
                    <a:pt x="162" y="62"/>
                  </a:moveTo>
                  <a:cubicBezTo>
                    <a:pt x="157" y="68"/>
                    <a:pt x="150" y="76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27" y="23"/>
                    <a:pt x="127" y="0"/>
                  </a:cubicBezTo>
                  <a:cubicBezTo>
                    <a:pt x="116" y="16"/>
                    <a:pt x="58" y="33"/>
                    <a:pt x="58" y="33"/>
                  </a:cubicBezTo>
                  <a:cubicBezTo>
                    <a:pt x="39" y="40"/>
                    <a:pt x="31" y="51"/>
                    <a:pt x="31" y="51"/>
                  </a:cubicBezTo>
                  <a:cubicBezTo>
                    <a:pt x="3" y="92"/>
                    <a:pt x="0" y="183"/>
                    <a:pt x="0" y="183"/>
                  </a:cubicBezTo>
                  <a:cubicBezTo>
                    <a:pt x="0" y="204"/>
                    <a:pt x="9" y="206"/>
                    <a:pt x="9" y="206"/>
                  </a:cubicBezTo>
                  <a:cubicBezTo>
                    <a:pt x="53" y="225"/>
                    <a:pt x="117" y="233"/>
                    <a:pt x="155" y="237"/>
                  </a:cubicBezTo>
                  <a:cubicBezTo>
                    <a:pt x="156" y="197"/>
                    <a:pt x="173" y="89"/>
                    <a:pt x="173" y="89"/>
                  </a:cubicBezTo>
                  <a:cubicBezTo>
                    <a:pt x="166" y="81"/>
                    <a:pt x="163" y="65"/>
                    <a:pt x="162" y="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0" name="Google Shape;830;p45"/>
            <p:cNvSpPr/>
            <p:nvPr/>
          </p:nvSpPr>
          <p:spPr>
            <a:xfrm>
              <a:off x="3660776" y="5448301"/>
              <a:ext cx="666750" cy="985837"/>
            </a:xfrm>
            <a:custGeom>
              <a:avLst/>
              <a:gdLst/>
              <a:ahLst/>
              <a:cxnLst/>
              <a:rect l="l" t="t" r="r" b="b"/>
              <a:pathLst>
                <a:path w="178" h="263" extrusionOk="0">
                  <a:moveTo>
                    <a:pt x="82" y="263"/>
                  </a:moveTo>
                  <a:cubicBezTo>
                    <a:pt x="82" y="263"/>
                    <a:pt x="82" y="263"/>
                    <a:pt x="82" y="263"/>
                  </a:cubicBezTo>
                  <a:cubicBezTo>
                    <a:pt x="83" y="263"/>
                    <a:pt x="83" y="263"/>
                    <a:pt x="83" y="263"/>
                  </a:cubicBezTo>
                  <a:cubicBezTo>
                    <a:pt x="84" y="263"/>
                    <a:pt x="84" y="263"/>
                    <a:pt x="84" y="263"/>
                  </a:cubicBezTo>
                  <a:cubicBezTo>
                    <a:pt x="127" y="250"/>
                    <a:pt x="137" y="197"/>
                    <a:pt x="137" y="197"/>
                  </a:cubicBezTo>
                  <a:cubicBezTo>
                    <a:pt x="137" y="198"/>
                    <a:pt x="138" y="200"/>
                    <a:pt x="139" y="203"/>
                  </a:cubicBezTo>
                  <a:cubicBezTo>
                    <a:pt x="138" y="200"/>
                    <a:pt x="138" y="197"/>
                    <a:pt x="138" y="193"/>
                  </a:cubicBezTo>
                  <a:cubicBezTo>
                    <a:pt x="138" y="193"/>
                    <a:pt x="138" y="193"/>
                    <a:pt x="138" y="194"/>
                  </a:cubicBezTo>
                  <a:cubicBezTo>
                    <a:pt x="145" y="184"/>
                    <a:pt x="151" y="173"/>
                    <a:pt x="155" y="162"/>
                  </a:cubicBezTo>
                  <a:cubicBezTo>
                    <a:pt x="163" y="159"/>
                    <a:pt x="166" y="139"/>
                    <a:pt x="166" y="139"/>
                  </a:cubicBezTo>
                  <a:cubicBezTo>
                    <a:pt x="174" y="121"/>
                    <a:pt x="165" y="115"/>
                    <a:pt x="162" y="113"/>
                  </a:cubicBezTo>
                  <a:cubicBezTo>
                    <a:pt x="162" y="113"/>
                    <a:pt x="162" y="112"/>
                    <a:pt x="162" y="112"/>
                  </a:cubicBezTo>
                  <a:cubicBezTo>
                    <a:pt x="164" y="104"/>
                    <a:pt x="178" y="33"/>
                    <a:pt x="125" y="26"/>
                  </a:cubicBezTo>
                  <a:cubicBezTo>
                    <a:pt x="100" y="0"/>
                    <a:pt x="56" y="14"/>
                    <a:pt x="56" y="14"/>
                  </a:cubicBezTo>
                  <a:cubicBezTo>
                    <a:pt x="11" y="26"/>
                    <a:pt x="8" y="73"/>
                    <a:pt x="8" y="73"/>
                  </a:cubicBezTo>
                  <a:cubicBezTo>
                    <a:pt x="6" y="98"/>
                    <a:pt x="10" y="117"/>
                    <a:pt x="10" y="118"/>
                  </a:cubicBezTo>
                  <a:cubicBezTo>
                    <a:pt x="0" y="116"/>
                    <a:pt x="9" y="144"/>
                    <a:pt x="9" y="144"/>
                  </a:cubicBezTo>
                  <a:cubicBezTo>
                    <a:pt x="9" y="156"/>
                    <a:pt x="16" y="157"/>
                    <a:pt x="17" y="158"/>
                  </a:cubicBezTo>
                  <a:cubicBezTo>
                    <a:pt x="20" y="170"/>
                    <a:pt x="26" y="181"/>
                    <a:pt x="33" y="192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3" y="191"/>
                    <a:pt x="35" y="199"/>
                    <a:pt x="32" y="207"/>
                  </a:cubicBezTo>
                  <a:cubicBezTo>
                    <a:pt x="36" y="223"/>
                    <a:pt x="49" y="255"/>
                    <a:pt x="82" y="2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1" name="Google Shape;831;p45"/>
            <p:cNvSpPr/>
            <p:nvPr/>
          </p:nvSpPr>
          <p:spPr>
            <a:xfrm>
              <a:off x="4008438" y="6246813"/>
              <a:ext cx="682625" cy="900112"/>
            </a:xfrm>
            <a:custGeom>
              <a:avLst/>
              <a:gdLst/>
              <a:ahLst/>
              <a:cxnLst/>
              <a:rect l="l" t="t" r="r" b="b"/>
              <a:pathLst>
                <a:path w="182" h="240" extrusionOk="0">
                  <a:moveTo>
                    <a:pt x="149" y="60"/>
                  </a:moveTo>
                  <a:cubicBezTo>
                    <a:pt x="139" y="39"/>
                    <a:pt x="79" y="20"/>
                    <a:pt x="79" y="20"/>
                  </a:cubicBezTo>
                  <a:cubicBezTo>
                    <a:pt x="63" y="13"/>
                    <a:pt x="55" y="7"/>
                    <a:pt x="51" y="3"/>
                  </a:cubicBezTo>
                  <a:cubicBezTo>
                    <a:pt x="50" y="2"/>
                    <a:pt x="50" y="1"/>
                    <a:pt x="49" y="0"/>
                  </a:cubicBezTo>
                  <a:cubicBezTo>
                    <a:pt x="50" y="20"/>
                    <a:pt x="32" y="91"/>
                    <a:pt x="32" y="91"/>
                  </a:cubicBezTo>
                  <a:cubicBezTo>
                    <a:pt x="24" y="79"/>
                    <a:pt x="18" y="70"/>
                    <a:pt x="12" y="64"/>
                  </a:cubicBezTo>
                  <a:cubicBezTo>
                    <a:pt x="8" y="79"/>
                    <a:pt x="4" y="87"/>
                    <a:pt x="0" y="91"/>
                  </a:cubicBezTo>
                  <a:cubicBezTo>
                    <a:pt x="7" y="117"/>
                    <a:pt x="16" y="226"/>
                    <a:pt x="17" y="240"/>
                  </a:cubicBezTo>
                  <a:cubicBezTo>
                    <a:pt x="107" y="237"/>
                    <a:pt x="163" y="211"/>
                    <a:pt x="163" y="211"/>
                  </a:cubicBezTo>
                  <a:cubicBezTo>
                    <a:pt x="174" y="204"/>
                    <a:pt x="174" y="199"/>
                    <a:pt x="174" y="199"/>
                  </a:cubicBezTo>
                  <a:cubicBezTo>
                    <a:pt x="182" y="134"/>
                    <a:pt x="149" y="60"/>
                    <a:pt x="149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32" name="Google Shape;832;p45"/>
          <p:cNvGrpSpPr/>
          <p:nvPr/>
        </p:nvGrpSpPr>
        <p:grpSpPr>
          <a:xfrm>
            <a:off x="1569607" y="4027086"/>
            <a:ext cx="344374" cy="429161"/>
            <a:chOff x="5048251" y="5448301"/>
            <a:chExt cx="1360488" cy="1695449"/>
          </a:xfrm>
        </p:grpSpPr>
        <p:sp>
          <p:nvSpPr>
            <p:cNvPr id="833" name="Google Shape;833;p45"/>
            <p:cNvSpPr/>
            <p:nvPr/>
          </p:nvSpPr>
          <p:spPr>
            <a:xfrm>
              <a:off x="5337176" y="5448301"/>
              <a:ext cx="749300" cy="1293812"/>
            </a:xfrm>
            <a:custGeom>
              <a:avLst/>
              <a:gdLst/>
              <a:ahLst/>
              <a:cxnLst/>
              <a:rect l="l" t="t" r="r" b="b"/>
              <a:pathLst>
                <a:path w="200" h="345" extrusionOk="0">
                  <a:moveTo>
                    <a:pt x="73" y="297"/>
                  </a:moveTo>
                  <a:cubicBezTo>
                    <a:pt x="80" y="315"/>
                    <a:pt x="89" y="333"/>
                    <a:pt x="101" y="345"/>
                  </a:cubicBezTo>
                  <a:cubicBezTo>
                    <a:pt x="101" y="345"/>
                    <a:pt x="111" y="337"/>
                    <a:pt x="124" y="310"/>
                  </a:cubicBezTo>
                  <a:cubicBezTo>
                    <a:pt x="139" y="275"/>
                    <a:pt x="145" y="230"/>
                    <a:pt x="146" y="216"/>
                  </a:cubicBezTo>
                  <a:cubicBezTo>
                    <a:pt x="146" y="215"/>
                    <a:pt x="145" y="213"/>
                    <a:pt x="145" y="211"/>
                  </a:cubicBezTo>
                  <a:cubicBezTo>
                    <a:pt x="162" y="212"/>
                    <a:pt x="183" y="212"/>
                    <a:pt x="200" y="205"/>
                  </a:cubicBezTo>
                  <a:cubicBezTo>
                    <a:pt x="200" y="205"/>
                    <a:pt x="181" y="194"/>
                    <a:pt x="178" y="142"/>
                  </a:cubicBezTo>
                  <a:cubicBezTo>
                    <a:pt x="178" y="139"/>
                    <a:pt x="199" y="9"/>
                    <a:pt x="101" y="25"/>
                  </a:cubicBezTo>
                  <a:cubicBezTo>
                    <a:pt x="101" y="25"/>
                    <a:pt x="12" y="0"/>
                    <a:pt x="27" y="143"/>
                  </a:cubicBezTo>
                  <a:cubicBezTo>
                    <a:pt x="29" y="163"/>
                    <a:pt x="14" y="186"/>
                    <a:pt x="0" y="202"/>
                  </a:cubicBezTo>
                  <a:cubicBezTo>
                    <a:pt x="0" y="202"/>
                    <a:pt x="26" y="211"/>
                    <a:pt x="56" y="211"/>
                  </a:cubicBezTo>
                  <a:cubicBezTo>
                    <a:pt x="56" y="212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9" y="258"/>
                    <a:pt x="73" y="2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4" name="Google Shape;834;p45"/>
            <p:cNvSpPr/>
            <p:nvPr/>
          </p:nvSpPr>
          <p:spPr>
            <a:xfrm>
              <a:off x="5048251" y="6332538"/>
              <a:ext cx="1360488" cy="811212"/>
            </a:xfrm>
            <a:custGeom>
              <a:avLst/>
              <a:gdLst/>
              <a:ahLst/>
              <a:cxnLst/>
              <a:rect l="l" t="t" r="r" b="b"/>
              <a:pathLst>
                <a:path w="363" h="216" extrusionOk="0">
                  <a:moveTo>
                    <a:pt x="331" y="46"/>
                  </a:moveTo>
                  <a:cubicBezTo>
                    <a:pt x="322" y="26"/>
                    <a:pt x="263" y="8"/>
                    <a:pt x="263" y="8"/>
                  </a:cubicBezTo>
                  <a:cubicBezTo>
                    <a:pt x="257" y="5"/>
                    <a:pt x="251" y="3"/>
                    <a:pt x="247" y="0"/>
                  </a:cubicBezTo>
                  <a:cubicBezTo>
                    <a:pt x="252" y="7"/>
                    <a:pt x="255" y="13"/>
                    <a:pt x="255" y="13"/>
                  </a:cubicBezTo>
                  <a:cubicBezTo>
                    <a:pt x="265" y="34"/>
                    <a:pt x="286" y="42"/>
                    <a:pt x="286" y="42"/>
                  </a:cubicBezTo>
                  <a:cubicBezTo>
                    <a:pt x="259" y="37"/>
                    <a:pt x="239" y="44"/>
                    <a:pt x="225" y="52"/>
                  </a:cubicBezTo>
                  <a:cubicBezTo>
                    <a:pt x="214" y="108"/>
                    <a:pt x="197" y="186"/>
                    <a:pt x="179" y="213"/>
                  </a:cubicBezTo>
                  <a:cubicBezTo>
                    <a:pt x="179" y="213"/>
                    <a:pt x="144" y="132"/>
                    <a:pt x="130" y="51"/>
                  </a:cubicBezTo>
                  <a:cubicBezTo>
                    <a:pt x="116" y="43"/>
                    <a:pt x="97" y="38"/>
                    <a:pt x="71" y="42"/>
                  </a:cubicBezTo>
                  <a:cubicBezTo>
                    <a:pt x="71" y="42"/>
                    <a:pt x="93" y="34"/>
                    <a:pt x="102" y="13"/>
                  </a:cubicBezTo>
                  <a:cubicBezTo>
                    <a:pt x="102" y="13"/>
                    <a:pt x="105" y="8"/>
                    <a:pt x="110" y="1"/>
                  </a:cubicBezTo>
                  <a:cubicBezTo>
                    <a:pt x="90" y="12"/>
                    <a:pt x="57" y="21"/>
                    <a:pt x="57" y="21"/>
                  </a:cubicBezTo>
                  <a:cubicBezTo>
                    <a:pt x="38" y="28"/>
                    <a:pt x="30" y="38"/>
                    <a:pt x="30" y="38"/>
                  </a:cubicBezTo>
                  <a:cubicBezTo>
                    <a:pt x="3" y="76"/>
                    <a:pt x="0" y="161"/>
                    <a:pt x="0" y="161"/>
                  </a:cubicBezTo>
                  <a:cubicBezTo>
                    <a:pt x="0" y="181"/>
                    <a:pt x="9" y="183"/>
                    <a:pt x="9" y="183"/>
                  </a:cubicBezTo>
                  <a:cubicBezTo>
                    <a:pt x="72" y="209"/>
                    <a:pt x="180" y="214"/>
                    <a:pt x="180" y="214"/>
                  </a:cubicBezTo>
                  <a:cubicBezTo>
                    <a:pt x="281" y="216"/>
                    <a:pt x="345" y="187"/>
                    <a:pt x="345" y="187"/>
                  </a:cubicBezTo>
                  <a:cubicBezTo>
                    <a:pt x="355" y="180"/>
                    <a:pt x="356" y="175"/>
                    <a:pt x="356" y="175"/>
                  </a:cubicBezTo>
                  <a:cubicBezTo>
                    <a:pt x="363" y="115"/>
                    <a:pt x="331" y="46"/>
                    <a:pt x="331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35" name="Google Shape;835;p45"/>
          <p:cNvGrpSpPr/>
          <p:nvPr/>
        </p:nvGrpSpPr>
        <p:grpSpPr>
          <a:xfrm>
            <a:off x="2372922" y="4064305"/>
            <a:ext cx="620975" cy="354721"/>
            <a:chOff x="4060643" y="5845222"/>
            <a:chExt cx="1003595" cy="573286"/>
          </a:xfrm>
        </p:grpSpPr>
        <p:grpSp>
          <p:nvGrpSpPr>
            <p:cNvPr id="836" name="Google Shape;836;p45"/>
            <p:cNvGrpSpPr/>
            <p:nvPr/>
          </p:nvGrpSpPr>
          <p:grpSpPr>
            <a:xfrm>
              <a:off x="4060643" y="5845222"/>
              <a:ext cx="474703" cy="573286"/>
              <a:chOff x="3284538" y="5448301"/>
              <a:chExt cx="1406525" cy="1698624"/>
            </a:xfrm>
          </p:grpSpPr>
          <p:sp>
            <p:nvSpPr>
              <p:cNvPr id="837" name="Google Shape;837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8" name="Google Shape;838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9" name="Google Shape;839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40" name="Google Shape;840;p45"/>
            <p:cNvGrpSpPr/>
            <p:nvPr/>
          </p:nvGrpSpPr>
          <p:grpSpPr>
            <a:xfrm>
              <a:off x="4605073" y="5846294"/>
              <a:ext cx="459165" cy="572214"/>
              <a:chOff x="5048251" y="5448301"/>
              <a:chExt cx="1360488" cy="1695449"/>
            </a:xfrm>
          </p:grpSpPr>
          <p:sp>
            <p:nvSpPr>
              <p:cNvPr id="841" name="Google Shape;841;p45"/>
              <p:cNvSpPr/>
              <p:nvPr/>
            </p:nvSpPr>
            <p:spPr>
              <a:xfrm>
                <a:off x="5337176" y="5448301"/>
                <a:ext cx="749300" cy="1293812"/>
              </a:xfrm>
              <a:custGeom>
                <a:avLst/>
                <a:gdLst/>
                <a:ahLst/>
                <a:cxnLst/>
                <a:rect l="l" t="t" r="r" b="b"/>
                <a:pathLst>
                  <a:path w="200" h="345" extrusionOk="0">
                    <a:moveTo>
                      <a:pt x="73" y="297"/>
                    </a:moveTo>
                    <a:cubicBezTo>
                      <a:pt x="80" y="315"/>
                      <a:pt x="89" y="333"/>
                      <a:pt x="101" y="345"/>
                    </a:cubicBezTo>
                    <a:cubicBezTo>
                      <a:pt x="101" y="345"/>
                      <a:pt x="111" y="337"/>
                      <a:pt x="124" y="310"/>
                    </a:cubicBezTo>
                    <a:cubicBezTo>
                      <a:pt x="139" y="275"/>
                      <a:pt x="145" y="230"/>
                      <a:pt x="146" y="216"/>
                    </a:cubicBezTo>
                    <a:cubicBezTo>
                      <a:pt x="146" y="215"/>
                      <a:pt x="145" y="213"/>
                      <a:pt x="145" y="211"/>
                    </a:cubicBezTo>
                    <a:cubicBezTo>
                      <a:pt x="162" y="212"/>
                      <a:pt x="183" y="212"/>
                      <a:pt x="200" y="205"/>
                    </a:cubicBezTo>
                    <a:cubicBezTo>
                      <a:pt x="200" y="205"/>
                      <a:pt x="181" y="194"/>
                      <a:pt x="178" y="142"/>
                    </a:cubicBezTo>
                    <a:cubicBezTo>
                      <a:pt x="178" y="139"/>
                      <a:pt x="199" y="9"/>
                      <a:pt x="101" y="25"/>
                    </a:cubicBezTo>
                    <a:cubicBezTo>
                      <a:pt x="101" y="25"/>
                      <a:pt x="12" y="0"/>
                      <a:pt x="27" y="143"/>
                    </a:cubicBezTo>
                    <a:cubicBezTo>
                      <a:pt x="29" y="163"/>
                      <a:pt x="14" y="186"/>
                      <a:pt x="0" y="202"/>
                    </a:cubicBezTo>
                    <a:cubicBezTo>
                      <a:pt x="0" y="202"/>
                      <a:pt x="26" y="211"/>
                      <a:pt x="56" y="211"/>
                    </a:cubicBezTo>
                    <a:cubicBezTo>
                      <a:pt x="56" y="212"/>
                      <a:pt x="56" y="213"/>
                      <a:pt x="56" y="213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6" y="213"/>
                      <a:pt x="59" y="258"/>
                      <a:pt x="73" y="2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2" name="Google Shape;842;p45"/>
              <p:cNvSpPr/>
              <p:nvPr/>
            </p:nvSpPr>
            <p:spPr>
              <a:xfrm>
                <a:off x="5048251" y="6332538"/>
                <a:ext cx="1360488" cy="81121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16" extrusionOk="0">
                    <a:moveTo>
                      <a:pt x="331" y="46"/>
                    </a:moveTo>
                    <a:cubicBezTo>
                      <a:pt x="322" y="26"/>
                      <a:pt x="263" y="8"/>
                      <a:pt x="263" y="8"/>
                    </a:cubicBezTo>
                    <a:cubicBezTo>
                      <a:pt x="257" y="5"/>
                      <a:pt x="251" y="3"/>
                      <a:pt x="247" y="0"/>
                    </a:cubicBezTo>
                    <a:cubicBezTo>
                      <a:pt x="252" y="7"/>
                      <a:pt x="255" y="13"/>
                      <a:pt x="255" y="13"/>
                    </a:cubicBezTo>
                    <a:cubicBezTo>
                      <a:pt x="265" y="34"/>
                      <a:pt x="286" y="42"/>
                      <a:pt x="286" y="42"/>
                    </a:cubicBezTo>
                    <a:cubicBezTo>
                      <a:pt x="259" y="37"/>
                      <a:pt x="239" y="44"/>
                      <a:pt x="225" y="52"/>
                    </a:cubicBezTo>
                    <a:cubicBezTo>
                      <a:pt x="214" y="108"/>
                      <a:pt x="197" y="186"/>
                      <a:pt x="179" y="213"/>
                    </a:cubicBezTo>
                    <a:cubicBezTo>
                      <a:pt x="179" y="213"/>
                      <a:pt x="144" y="132"/>
                      <a:pt x="130" y="51"/>
                    </a:cubicBezTo>
                    <a:cubicBezTo>
                      <a:pt x="116" y="43"/>
                      <a:pt x="97" y="38"/>
                      <a:pt x="71" y="42"/>
                    </a:cubicBezTo>
                    <a:cubicBezTo>
                      <a:pt x="71" y="42"/>
                      <a:pt x="93" y="34"/>
                      <a:pt x="102" y="13"/>
                    </a:cubicBezTo>
                    <a:cubicBezTo>
                      <a:pt x="102" y="13"/>
                      <a:pt x="105" y="8"/>
                      <a:pt x="110" y="1"/>
                    </a:cubicBezTo>
                    <a:cubicBezTo>
                      <a:pt x="90" y="12"/>
                      <a:pt x="57" y="21"/>
                      <a:pt x="57" y="21"/>
                    </a:cubicBezTo>
                    <a:cubicBezTo>
                      <a:pt x="38" y="28"/>
                      <a:pt x="30" y="38"/>
                      <a:pt x="30" y="38"/>
                    </a:cubicBezTo>
                    <a:cubicBezTo>
                      <a:pt x="3" y="76"/>
                      <a:pt x="0" y="161"/>
                      <a:pt x="0" y="161"/>
                    </a:cubicBezTo>
                    <a:cubicBezTo>
                      <a:pt x="0" y="181"/>
                      <a:pt x="9" y="183"/>
                      <a:pt x="9" y="183"/>
                    </a:cubicBezTo>
                    <a:cubicBezTo>
                      <a:pt x="72" y="209"/>
                      <a:pt x="180" y="214"/>
                      <a:pt x="180" y="214"/>
                    </a:cubicBezTo>
                    <a:cubicBezTo>
                      <a:pt x="281" y="216"/>
                      <a:pt x="345" y="187"/>
                      <a:pt x="345" y="187"/>
                    </a:cubicBezTo>
                    <a:cubicBezTo>
                      <a:pt x="355" y="180"/>
                      <a:pt x="356" y="175"/>
                      <a:pt x="356" y="175"/>
                    </a:cubicBezTo>
                    <a:cubicBezTo>
                      <a:pt x="363" y="115"/>
                      <a:pt x="331" y="46"/>
                      <a:pt x="331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843" name="Google Shape;843;p45"/>
          <p:cNvGrpSpPr/>
          <p:nvPr/>
        </p:nvGrpSpPr>
        <p:grpSpPr>
          <a:xfrm>
            <a:off x="3372851" y="4036165"/>
            <a:ext cx="504349" cy="411004"/>
            <a:chOff x="3492500" y="5378450"/>
            <a:chExt cx="1681163" cy="1370013"/>
          </a:xfrm>
        </p:grpSpPr>
        <p:grpSp>
          <p:nvGrpSpPr>
            <p:cNvPr id="844" name="Google Shape;844;p45"/>
            <p:cNvGrpSpPr/>
            <p:nvPr/>
          </p:nvGrpSpPr>
          <p:grpSpPr>
            <a:xfrm>
              <a:off x="4271963" y="5378450"/>
              <a:ext cx="901700" cy="1179513"/>
              <a:chOff x="4271963" y="5378450"/>
              <a:chExt cx="901700" cy="1179513"/>
            </a:xfrm>
          </p:grpSpPr>
          <p:sp>
            <p:nvSpPr>
              <p:cNvPr id="845" name="Google Shape;845;p45"/>
              <p:cNvSpPr/>
              <p:nvPr/>
            </p:nvSpPr>
            <p:spPr>
              <a:xfrm>
                <a:off x="4427538" y="5378450"/>
                <a:ext cx="522288" cy="900113"/>
              </a:xfrm>
              <a:custGeom>
                <a:avLst/>
                <a:gdLst/>
                <a:ahLst/>
                <a:cxnLst/>
                <a:rect l="l" t="t" r="r" b="b"/>
                <a:pathLst>
                  <a:path w="200" h="345" extrusionOk="0">
                    <a:moveTo>
                      <a:pt x="73" y="297"/>
                    </a:moveTo>
                    <a:cubicBezTo>
                      <a:pt x="80" y="315"/>
                      <a:pt x="89" y="333"/>
                      <a:pt x="101" y="345"/>
                    </a:cubicBezTo>
                    <a:cubicBezTo>
                      <a:pt x="101" y="345"/>
                      <a:pt x="111" y="337"/>
                      <a:pt x="124" y="310"/>
                    </a:cubicBezTo>
                    <a:cubicBezTo>
                      <a:pt x="139" y="275"/>
                      <a:pt x="145" y="230"/>
                      <a:pt x="146" y="216"/>
                    </a:cubicBezTo>
                    <a:cubicBezTo>
                      <a:pt x="146" y="215"/>
                      <a:pt x="145" y="213"/>
                      <a:pt x="145" y="211"/>
                    </a:cubicBezTo>
                    <a:cubicBezTo>
                      <a:pt x="162" y="212"/>
                      <a:pt x="183" y="212"/>
                      <a:pt x="200" y="205"/>
                    </a:cubicBezTo>
                    <a:cubicBezTo>
                      <a:pt x="200" y="205"/>
                      <a:pt x="181" y="194"/>
                      <a:pt x="178" y="142"/>
                    </a:cubicBezTo>
                    <a:cubicBezTo>
                      <a:pt x="178" y="139"/>
                      <a:pt x="199" y="9"/>
                      <a:pt x="101" y="25"/>
                    </a:cubicBezTo>
                    <a:cubicBezTo>
                      <a:pt x="101" y="25"/>
                      <a:pt x="12" y="0"/>
                      <a:pt x="27" y="143"/>
                    </a:cubicBezTo>
                    <a:cubicBezTo>
                      <a:pt x="29" y="163"/>
                      <a:pt x="14" y="186"/>
                      <a:pt x="0" y="202"/>
                    </a:cubicBezTo>
                    <a:cubicBezTo>
                      <a:pt x="0" y="202"/>
                      <a:pt x="26" y="211"/>
                      <a:pt x="56" y="211"/>
                    </a:cubicBezTo>
                    <a:cubicBezTo>
                      <a:pt x="56" y="212"/>
                      <a:pt x="56" y="213"/>
                      <a:pt x="56" y="213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6" y="213"/>
                      <a:pt x="59" y="258"/>
                      <a:pt x="73" y="2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6" name="Google Shape;846;p45"/>
              <p:cNvSpPr/>
              <p:nvPr/>
            </p:nvSpPr>
            <p:spPr>
              <a:xfrm>
                <a:off x="4271963" y="5994400"/>
                <a:ext cx="901700" cy="5635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16" extrusionOk="0">
                    <a:moveTo>
                      <a:pt x="314" y="46"/>
                    </a:moveTo>
                    <a:cubicBezTo>
                      <a:pt x="305" y="26"/>
                      <a:pt x="246" y="8"/>
                      <a:pt x="246" y="8"/>
                    </a:cubicBezTo>
                    <a:cubicBezTo>
                      <a:pt x="240" y="5"/>
                      <a:pt x="234" y="3"/>
                      <a:pt x="230" y="0"/>
                    </a:cubicBezTo>
                    <a:cubicBezTo>
                      <a:pt x="235" y="7"/>
                      <a:pt x="238" y="13"/>
                      <a:pt x="238" y="13"/>
                    </a:cubicBezTo>
                    <a:cubicBezTo>
                      <a:pt x="248" y="34"/>
                      <a:pt x="269" y="42"/>
                      <a:pt x="269" y="42"/>
                    </a:cubicBezTo>
                    <a:cubicBezTo>
                      <a:pt x="242" y="37"/>
                      <a:pt x="222" y="44"/>
                      <a:pt x="208" y="52"/>
                    </a:cubicBezTo>
                    <a:cubicBezTo>
                      <a:pt x="197" y="108"/>
                      <a:pt x="180" y="186"/>
                      <a:pt x="162" y="213"/>
                    </a:cubicBezTo>
                    <a:cubicBezTo>
                      <a:pt x="162" y="213"/>
                      <a:pt x="127" y="132"/>
                      <a:pt x="113" y="51"/>
                    </a:cubicBezTo>
                    <a:cubicBezTo>
                      <a:pt x="99" y="43"/>
                      <a:pt x="80" y="38"/>
                      <a:pt x="54" y="42"/>
                    </a:cubicBezTo>
                    <a:cubicBezTo>
                      <a:pt x="54" y="42"/>
                      <a:pt x="76" y="34"/>
                      <a:pt x="85" y="13"/>
                    </a:cubicBezTo>
                    <a:cubicBezTo>
                      <a:pt x="85" y="13"/>
                      <a:pt x="88" y="8"/>
                      <a:pt x="93" y="1"/>
                    </a:cubicBezTo>
                    <a:cubicBezTo>
                      <a:pt x="73" y="12"/>
                      <a:pt x="40" y="21"/>
                      <a:pt x="40" y="21"/>
                    </a:cubicBezTo>
                    <a:cubicBezTo>
                      <a:pt x="21" y="28"/>
                      <a:pt x="13" y="38"/>
                      <a:pt x="13" y="38"/>
                    </a:cubicBezTo>
                    <a:cubicBezTo>
                      <a:pt x="8" y="46"/>
                      <a:pt x="3" y="56"/>
                      <a:pt x="0" y="66"/>
                    </a:cubicBezTo>
                    <a:cubicBezTo>
                      <a:pt x="18" y="73"/>
                      <a:pt x="48" y="86"/>
                      <a:pt x="55" y="101"/>
                    </a:cubicBezTo>
                    <a:cubicBezTo>
                      <a:pt x="55" y="101"/>
                      <a:pt x="78" y="151"/>
                      <a:pt x="81" y="205"/>
                    </a:cubicBezTo>
                    <a:cubicBezTo>
                      <a:pt x="125" y="212"/>
                      <a:pt x="163" y="214"/>
                      <a:pt x="163" y="214"/>
                    </a:cubicBezTo>
                    <a:cubicBezTo>
                      <a:pt x="264" y="216"/>
                      <a:pt x="328" y="187"/>
                      <a:pt x="328" y="187"/>
                    </a:cubicBezTo>
                    <a:cubicBezTo>
                      <a:pt x="338" y="180"/>
                      <a:pt x="339" y="175"/>
                      <a:pt x="339" y="175"/>
                    </a:cubicBezTo>
                    <a:cubicBezTo>
                      <a:pt x="346" y="115"/>
                      <a:pt x="314" y="46"/>
                      <a:pt x="314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47" name="Google Shape;847;p45"/>
            <p:cNvGrpSpPr/>
            <p:nvPr/>
          </p:nvGrpSpPr>
          <p:grpSpPr>
            <a:xfrm>
              <a:off x="3492500" y="5567363"/>
              <a:ext cx="977901" cy="1181100"/>
              <a:chOff x="3492500" y="5567363"/>
              <a:chExt cx="977901" cy="1181100"/>
            </a:xfrm>
          </p:grpSpPr>
          <p:sp>
            <p:nvSpPr>
              <p:cNvPr id="848" name="Google Shape;848;p45"/>
              <p:cNvSpPr/>
              <p:nvPr/>
            </p:nvSpPr>
            <p:spPr>
              <a:xfrm>
                <a:off x="3492500" y="6124575"/>
                <a:ext cx="450850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9" name="Google Shape;849;p45"/>
              <p:cNvSpPr/>
              <p:nvPr/>
            </p:nvSpPr>
            <p:spPr>
              <a:xfrm>
                <a:off x="3752850" y="5567363"/>
                <a:ext cx="463550" cy="68580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0" name="Google Shape;850;p45"/>
              <p:cNvSpPr/>
              <p:nvPr/>
            </p:nvSpPr>
            <p:spPr>
              <a:xfrm>
                <a:off x="3995738" y="6121400"/>
                <a:ext cx="474663" cy="627063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851" name="Google Shape;851;p45"/>
          <p:cNvGrpSpPr/>
          <p:nvPr/>
        </p:nvGrpSpPr>
        <p:grpSpPr>
          <a:xfrm>
            <a:off x="4257226" y="4049678"/>
            <a:ext cx="618827" cy="383977"/>
            <a:chOff x="4297363" y="4643438"/>
            <a:chExt cx="3300413" cy="2047876"/>
          </a:xfrm>
        </p:grpSpPr>
        <p:grpSp>
          <p:nvGrpSpPr>
            <p:cNvPr id="852" name="Google Shape;852;p45"/>
            <p:cNvGrpSpPr/>
            <p:nvPr/>
          </p:nvGrpSpPr>
          <p:grpSpPr>
            <a:xfrm>
              <a:off x="5268913" y="5064126"/>
              <a:ext cx="1335088" cy="1627188"/>
              <a:chOff x="5268913" y="5064126"/>
              <a:chExt cx="1335088" cy="1627188"/>
            </a:xfrm>
          </p:grpSpPr>
          <p:sp>
            <p:nvSpPr>
              <p:cNvPr id="853" name="Google Shape;853;p45"/>
              <p:cNvSpPr/>
              <p:nvPr/>
            </p:nvSpPr>
            <p:spPr>
              <a:xfrm>
                <a:off x="5564188" y="5064126"/>
                <a:ext cx="712788" cy="117792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14" extrusionOk="0">
                    <a:moveTo>
                      <a:pt x="69" y="270"/>
                    </a:moveTo>
                    <a:cubicBezTo>
                      <a:pt x="76" y="286"/>
                      <a:pt x="85" y="302"/>
                      <a:pt x="96" y="314"/>
                    </a:cubicBezTo>
                    <a:cubicBezTo>
                      <a:pt x="96" y="314"/>
                      <a:pt x="106" y="306"/>
                      <a:pt x="118" y="282"/>
                    </a:cubicBezTo>
                    <a:cubicBezTo>
                      <a:pt x="132" y="250"/>
                      <a:pt x="138" y="209"/>
                      <a:pt x="139" y="197"/>
                    </a:cubicBezTo>
                    <a:cubicBezTo>
                      <a:pt x="139" y="195"/>
                      <a:pt x="138" y="194"/>
                      <a:pt x="138" y="192"/>
                    </a:cubicBezTo>
                    <a:cubicBezTo>
                      <a:pt x="154" y="193"/>
                      <a:pt x="173" y="193"/>
                      <a:pt x="190" y="187"/>
                    </a:cubicBezTo>
                    <a:cubicBezTo>
                      <a:pt x="190" y="187"/>
                      <a:pt x="172" y="176"/>
                      <a:pt x="169" y="129"/>
                    </a:cubicBezTo>
                    <a:cubicBezTo>
                      <a:pt x="169" y="127"/>
                      <a:pt x="189" y="8"/>
                      <a:pt x="97" y="23"/>
                    </a:cubicBezTo>
                    <a:cubicBezTo>
                      <a:pt x="97" y="23"/>
                      <a:pt x="12" y="0"/>
                      <a:pt x="26" y="130"/>
                    </a:cubicBezTo>
                    <a:cubicBezTo>
                      <a:pt x="28" y="149"/>
                      <a:pt x="14" y="169"/>
                      <a:pt x="0" y="184"/>
                    </a:cubicBezTo>
                    <a:cubicBezTo>
                      <a:pt x="0" y="184"/>
                      <a:pt x="25" y="192"/>
                      <a:pt x="54" y="192"/>
                    </a:cubicBezTo>
                    <a:cubicBezTo>
                      <a:pt x="54" y="193"/>
                      <a:pt x="54" y="194"/>
                      <a:pt x="53" y="194"/>
                    </a:cubicBezTo>
                    <a:cubicBezTo>
                      <a:pt x="53" y="194"/>
                      <a:pt x="54" y="194"/>
                      <a:pt x="54" y="194"/>
                    </a:cubicBezTo>
                    <a:cubicBezTo>
                      <a:pt x="54" y="194"/>
                      <a:pt x="57" y="235"/>
                      <a:pt x="69" y="2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4" name="Google Shape;854;p45"/>
              <p:cNvSpPr/>
              <p:nvPr/>
            </p:nvSpPr>
            <p:spPr>
              <a:xfrm>
                <a:off x="5268913" y="5930901"/>
                <a:ext cx="1335088" cy="760413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03" extrusionOk="0">
                    <a:moveTo>
                      <a:pt x="325" y="43"/>
                    </a:moveTo>
                    <a:cubicBezTo>
                      <a:pt x="315" y="24"/>
                      <a:pt x="258" y="8"/>
                      <a:pt x="258" y="8"/>
                    </a:cubicBezTo>
                    <a:cubicBezTo>
                      <a:pt x="252" y="5"/>
                      <a:pt x="246" y="3"/>
                      <a:pt x="242" y="0"/>
                    </a:cubicBezTo>
                    <a:cubicBezTo>
                      <a:pt x="247" y="7"/>
                      <a:pt x="250" y="12"/>
                      <a:pt x="250" y="12"/>
                    </a:cubicBezTo>
                    <a:cubicBezTo>
                      <a:pt x="259" y="32"/>
                      <a:pt x="281" y="40"/>
                      <a:pt x="281" y="40"/>
                    </a:cubicBezTo>
                    <a:cubicBezTo>
                      <a:pt x="254" y="35"/>
                      <a:pt x="235" y="41"/>
                      <a:pt x="221" y="49"/>
                    </a:cubicBezTo>
                    <a:cubicBezTo>
                      <a:pt x="210" y="102"/>
                      <a:pt x="193" y="175"/>
                      <a:pt x="176" y="200"/>
                    </a:cubicBezTo>
                    <a:cubicBezTo>
                      <a:pt x="176" y="200"/>
                      <a:pt x="141" y="124"/>
                      <a:pt x="127" y="48"/>
                    </a:cubicBezTo>
                    <a:cubicBezTo>
                      <a:pt x="114" y="41"/>
                      <a:pt x="95" y="35"/>
                      <a:pt x="70" y="40"/>
                    </a:cubicBezTo>
                    <a:cubicBezTo>
                      <a:pt x="70" y="40"/>
                      <a:pt x="91" y="32"/>
                      <a:pt x="100" y="12"/>
                    </a:cubicBezTo>
                    <a:cubicBezTo>
                      <a:pt x="100" y="12"/>
                      <a:pt x="103" y="7"/>
                      <a:pt x="108" y="1"/>
                    </a:cubicBezTo>
                    <a:cubicBezTo>
                      <a:pt x="89" y="11"/>
                      <a:pt x="56" y="20"/>
                      <a:pt x="56" y="20"/>
                    </a:cubicBezTo>
                    <a:cubicBezTo>
                      <a:pt x="38" y="27"/>
                      <a:pt x="30" y="36"/>
                      <a:pt x="30" y="36"/>
                    </a:cubicBezTo>
                    <a:cubicBezTo>
                      <a:pt x="3" y="72"/>
                      <a:pt x="0" y="152"/>
                      <a:pt x="0" y="152"/>
                    </a:cubicBezTo>
                    <a:cubicBezTo>
                      <a:pt x="1" y="170"/>
                      <a:pt x="9" y="172"/>
                      <a:pt x="9" y="172"/>
                    </a:cubicBezTo>
                    <a:cubicBezTo>
                      <a:pt x="71" y="197"/>
                      <a:pt x="177" y="201"/>
                      <a:pt x="177" y="201"/>
                    </a:cubicBezTo>
                    <a:cubicBezTo>
                      <a:pt x="276" y="203"/>
                      <a:pt x="338" y="176"/>
                      <a:pt x="338" y="176"/>
                    </a:cubicBezTo>
                    <a:cubicBezTo>
                      <a:pt x="348" y="170"/>
                      <a:pt x="349" y="165"/>
                      <a:pt x="349" y="165"/>
                    </a:cubicBezTo>
                    <a:cubicBezTo>
                      <a:pt x="356" y="108"/>
                      <a:pt x="325" y="43"/>
                      <a:pt x="325" y="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55" name="Google Shape;855;p45"/>
            <p:cNvGrpSpPr/>
            <p:nvPr/>
          </p:nvGrpSpPr>
          <p:grpSpPr>
            <a:xfrm>
              <a:off x="4297363" y="4643438"/>
              <a:ext cx="1360488" cy="1698626"/>
              <a:chOff x="4297363" y="4643438"/>
              <a:chExt cx="1360488" cy="1698626"/>
            </a:xfrm>
          </p:grpSpPr>
          <p:sp>
            <p:nvSpPr>
              <p:cNvPr id="856" name="Google Shape;856;p45"/>
              <p:cNvSpPr/>
              <p:nvPr/>
            </p:nvSpPr>
            <p:spPr>
              <a:xfrm>
                <a:off x="4297363" y="5446713"/>
                <a:ext cx="652463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37" extrusionOk="0">
                    <a:moveTo>
                      <a:pt x="143" y="88"/>
                    </a:move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88"/>
                      <a:pt x="128" y="23"/>
                      <a:pt x="127" y="0"/>
                    </a:cubicBezTo>
                    <a:cubicBezTo>
                      <a:pt x="117" y="16"/>
                      <a:pt x="59" y="33"/>
                      <a:pt x="59" y="33"/>
                    </a:cubicBezTo>
                    <a:cubicBezTo>
                      <a:pt x="40" y="40"/>
                      <a:pt x="32" y="51"/>
                      <a:pt x="32" y="51"/>
                    </a:cubicBezTo>
                    <a:cubicBezTo>
                      <a:pt x="4" y="92"/>
                      <a:pt x="0" y="183"/>
                      <a:pt x="0" y="183"/>
                    </a:cubicBezTo>
                    <a:cubicBezTo>
                      <a:pt x="1" y="204"/>
                      <a:pt x="10" y="206"/>
                      <a:pt x="10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4" y="89"/>
                      <a:pt x="174" y="89"/>
                    </a:cubicBezTo>
                    <a:cubicBezTo>
                      <a:pt x="167" y="81"/>
                      <a:pt x="164" y="65"/>
                      <a:pt x="163" y="62"/>
                    </a:cubicBezTo>
                    <a:cubicBezTo>
                      <a:pt x="157" y="68"/>
                      <a:pt x="151" y="76"/>
                      <a:pt x="143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7" name="Google Shape;857;p45"/>
              <p:cNvSpPr/>
              <p:nvPr/>
            </p:nvSpPr>
            <p:spPr>
              <a:xfrm>
                <a:off x="4676776" y="4643438"/>
                <a:ext cx="663575" cy="985838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63" extrusionOk="0">
                    <a:moveTo>
                      <a:pt x="137" y="197"/>
                    </a:moveTo>
                    <a:cubicBezTo>
                      <a:pt x="137" y="198"/>
                      <a:pt x="137" y="200"/>
                      <a:pt x="138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7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5" y="139"/>
                      <a:pt x="165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3" y="104"/>
                      <a:pt x="177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7" y="73"/>
                      <a:pt x="7" y="73"/>
                    </a:cubicBezTo>
                    <a:cubicBezTo>
                      <a:pt x="5" y="98"/>
                      <a:pt x="10" y="117"/>
                      <a:pt x="10" y="118"/>
                    </a:cubicBezTo>
                    <a:cubicBezTo>
                      <a:pt x="0" y="116"/>
                      <a:pt x="8" y="144"/>
                      <a:pt x="8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4" y="199"/>
                      <a:pt x="31" y="207"/>
                    </a:cubicBezTo>
                    <a:cubicBezTo>
                      <a:pt x="36" y="223"/>
                      <a:pt x="49" y="255"/>
                      <a:pt x="82" y="263"/>
                    </a:cubicBez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3" y="263"/>
                      <a:pt x="83" y="263"/>
                      <a:pt x="84" y="263"/>
                    </a:cubicBezTo>
                    <a:cubicBezTo>
                      <a:pt x="126" y="250"/>
                      <a:pt x="137" y="197"/>
                      <a:pt x="137" y="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8" name="Google Shape;858;p45"/>
              <p:cNvSpPr/>
              <p:nvPr/>
            </p:nvSpPr>
            <p:spPr>
              <a:xfrm>
                <a:off x="5021263" y="5441951"/>
                <a:ext cx="636588" cy="900113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40" extrusionOk="0">
                    <a:moveTo>
                      <a:pt x="169" y="118"/>
                    </a:moveTo>
                    <a:cubicBezTo>
                      <a:pt x="169" y="118"/>
                      <a:pt x="169" y="118"/>
                      <a:pt x="169" y="118"/>
                    </a:cubicBezTo>
                    <a:cubicBezTo>
                      <a:pt x="166" y="109"/>
                      <a:pt x="164" y="100"/>
                      <a:pt x="161" y="92"/>
                    </a:cubicBezTo>
                    <a:cubicBezTo>
                      <a:pt x="146" y="89"/>
                      <a:pt x="136" y="86"/>
                      <a:pt x="136" y="86"/>
                    </a:cubicBezTo>
                    <a:cubicBezTo>
                      <a:pt x="141" y="79"/>
                      <a:pt x="147" y="72"/>
                      <a:pt x="152" y="65"/>
                    </a:cubicBezTo>
                    <a:cubicBezTo>
                      <a:pt x="150" y="62"/>
                      <a:pt x="150" y="60"/>
                      <a:pt x="150" y="60"/>
                    </a:cubicBezTo>
                    <a:cubicBezTo>
                      <a:pt x="140" y="39"/>
                      <a:pt x="79" y="20"/>
                      <a:pt x="79" y="20"/>
                    </a:cubicBezTo>
                    <a:cubicBezTo>
                      <a:pt x="64" y="13"/>
                      <a:pt x="56" y="7"/>
                      <a:pt x="52" y="3"/>
                    </a:cubicBezTo>
                    <a:cubicBezTo>
                      <a:pt x="51" y="2"/>
                      <a:pt x="50" y="1"/>
                      <a:pt x="50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5" y="79"/>
                      <a:pt x="19" y="70"/>
                      <a:pt x="13" y="64"/>
                    </a:cubicBezTo>
                    <a:cubicBezTo>
                      <a:pt x="9" y="79"/>
                      <a:pt x="4" y="87"/>
                      <a:pt x="0" y="91"/>
                    </a:cubicBezTo>
                    <a:cubicBezTo>
                      <a:pt x="8" y="117"/>
                      <a:pt x="17" y="226"/>
                      <a:pt x="18" y="240"/>
                    </a:cubicBezTo>
                    <a:cubicBezTo>
                      <a:pt x="33" y="239"/>
                      <a:pt x="47" y="238"/>
                      <a:pt x="60" y="237"/>
                    </a:cubicBezTo>
                    <a:cubicBezTo>
                      <a:pt x="65" y="210"/>
                      <a:pt x="73" y="180"/>
                      <a:pt x="87" y="161"/>
                    </a:cubicBezTo>
                    <a:cubicBezTo>
                      <a:pt x="87" y="161"/>
                      <a:pt x="95" y="150"/>
                      <a:pt x="115" y="143"/>
                    </a:cubicBezTo>
                    <a:cubicBezTo>
                      <a:pt x="115" y="143"/>
                      <a:pt x="149" y="134"/>
                      <a:pt x="170" y="122"/>
                    </a:cubicBezTo>
                    <a:lnTo>
                      <a:pt x="169" y="1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59" name="Google Shape;859;p45"/>
            <p:cNvGrpSpPr/>
            <p:nvPr/>
          </p:nvGrpSpPr>
          <p:grpSpPr>
            <a:xfrm>
              <a:off x="6213476" y="4643438"/>
              <a:ext cx="1384300" cy="1698626"/>
              <a:chOff x="6213476" y="4643438"/>
              <a:chExt cx="1384300" cy="1698626"/>
            </a:xfrm>
          </p:grpSpPr>
          <p:sp>
            <p:nvSpPr>
              <p:cNvPr id="860" name="Google Shape;860;p45"/>
              <p:cNvSpPr/>
              <p:nvPr/>
            </p:nvSpPr>
            <p:spPr>
              <a:xfrm>
                <a:off x="6565901" y="4643438"/>
                <a:ext cx="663575" cy="985838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63" extrusionOk="0">
                    <a:moveTo>
                      <a:pt x="137" y="197"/>
                    </a:moveTo>
                    <a:cubicBezTo>
                      <a:pt x="137" y="198"/>
                      <a:pt x="137" y="200"/>
                      <a:pt x="138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7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5" y="139"/>
                      <a:pt x="165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3" y="104"/>
                      <a:pt x="177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7" y="73"/>
                      <a:pt x="7" y="73"/>
                    </a:cubicBezTo>
                    <a:cubicBezTo>
                      <a:pt x="5" y="98"/>
                      <a:pt x="10" y="117"/>
                      <a:pt x="10" y="118"/>
                    </a:cubicBezTo>
                    <a:cubicBezTo>
                      <a:pt x="0" y="116"/>
                      <a:pt x="8" y="144"/>
                      <a:pt x="8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4" y="199"/>
                      <a:pt x="31" y="207"/>
                    </a:cubicBezTo>
                    <a:cubicBezTo>
                      <a:pt x="36" y="223"/>
                      <a:pt x="49" y="255"/>
                      <a:pt x="82" y="263"/>
                    </a:cubicBez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3" y="263"/>
                      <a:pt x="83" y="263"/>
                      <a:pt x="84" y="263"/>
                    </a:cubicBezTo>
                    <a:cubicBezTo>
                      <a:pt x="126" y="250"/>
                      <a:pt x="137" y="197"/>
                      <a:pt x="137" y="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1" name="Google Shape;861;p45"/>
              <p:cNvSpPr/>
              <p:nvPr/>
            </p:nvSpPr>
            <p:spPr>
              <a:xfrm>
                <a:off x="6910388" y="5441951"/>
                <a:ext cx="687388" cy="900113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40" extrusionOk="0">
                    <a:moveTo>
                      <a:pt x="150" y="60"/>
                    </a:moveTo>
                    <a:cubicBezTo>
                      <a:pt x="140" y="39"/>
                      <a:pt x="79" y="20"/>
                      <a:pt x="79" y="20"/>
                    </a:cubicBezTo>
                    <a:cubicBezTo>
                      <a:pt x="64" y="13"/>
                      <a:pt x="56" y="7"/>
                      <a:pt x="52" y="3"/>
                    </a:cubicBezTo>
                    <a:cubicBezTo>
                      <a:pt x="51" y="2"/>
                      <a:pt x="50" y="1"/>
                      <a:pt x="50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5" y="79"/>
                      <a:pt x="19" y="70"/>
                      <a:pt x="13" y="64"/>
                    </a:cubicBezTo>
                    <a:cubicBezTo>
                      <a:pt x="9" y="79"/>
                      <a:pt x="4" y="87"/>
                      <a:pt x="0" y="91"/>
                    </a:cubicBezTo>
                    <a:cubicBezTo>
                      <a:pt x="8" y="117"/>
                      <a:pt x="17" y="226"/>
                      <a:pt x="18" y="240"/>
                    </a:cubicBezTo>
                    <a:cubicBezTo>
                      <a:pt x="108" y="237"/>
                      <a:pt x="164" y="211"/>
                      <a:pt x="164" y="211"/>
                    </a:cubicBezTo>
                    <a:cubicBezTo>
                      <a:pt x="175" y="204"/>
                      <a:pt x="175" y="199"/>
                      <a:pt x="175" y="199"/>
                    </a:cubicBezTo>
                    <a:cubicBezTo>
                      <a:pt x="183" y="134"/>
                      <a:pt x="150" y="60"/>
                      <a:pt x="150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2" name="Google Shape;862;p45"/>
              <p:cNvSpPr/>
              <p:nvPr/>
            </p:nvSpPr>
            <p:spPr>
              <a:xfrm>
                <a:off x="6213476" y="5446713"/>
                <a:ext cx="625475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37" extrusionOk="0">
                    <a:moveTo>
                      <a:pt x="156" y="62"/>
                    </a:moveTo>
                    <a:cubicBezTo>
                      <a:pt x="150" y="68"/>
                      <a:pt x="144" y="76"/>
                      <a:pt x="136" y="88"/>
                    </a:cubicBezTo>
                    <a:cubicBezTo>
                      <a:pt x="136" y="88"/>
                      <a:pt x="136" y="88"/>
                      <a:pt x="136" y="88"/>
                    </a:cubicBezTo>
                    <a:cubicBezTo>
                      <a:pt x="136" y="88"/>
                      <a:pt x="121" y="23"/>
                      <a:pt x="120" y="0"/>
                    </a:cubicBezTo>
                    <a:cubicBezTo>
                      <a:pt x="110" y="16"/>
                      <a:pt x="52" y="33"/>
                      <a:pt x="52" y="33"/>
                    </a:cubicBezTo>
                    <a:cubicBezTo>
                      <a:pt x="33" y="40"/>
                      <a:pt x="25" y="51"/>
                      <a:pt x="25" y="51"/>
                    </a:cubicBezTo>
                    <a:cubicBezTo>
                      <a:pt x="22" y="56"/>
                      <a:pt x="19" y="61"/>
                      <a:pt x="16" y="67"/>
                    </a:cubicBezTo>
                    <a:cubicBezTo>
                      <a:pt x="23" y="83"/>
                      <a:pt x="31" y="88"/>
                      <a:pt x="31" y="88"/>
                    </a:cubicBezTo>
                    <a:cubicBezTo>
                      <a:pt x="23" y="91"/>
                      <a:pt x="15" y="92"/>
                      <a:pt x="7" y="93"/>
                    </a:cubicBezTo>
                    <a:cubicBezTo>
                      <a:pt x="5" y="101"/>
                      <a:pt x="3" y="108"/>
                      <a:pt x="2" y="116"/>
                    </a:cubicBezTo>
                    <a:cubicBezTo>
                      <a:pt x="2" y="116"/>
                      <a:pt x="2" y="116"/>
                      <a:pt x="2" y="116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2" y="122"/>
                      <a:pt x="13" y="127"/>
                      <a:pt x="16" y="129"/>
                    </a:cubicBezTo>
                    <a:cubicBezTo>
                      <a:pt x="16" y="129"/>
                      <a:pt x="78" y="147"/>
                      <a:pt x="88" y="168"/>
                    </a:cubicBezTo>
                    <a:cubicBezTo>
                      <a:pt x="88" y="168"/>
                      <a:pt x="101" y="196"/>
                      <a:pt x="109" y="232"/>
                    </a:cubicBezTo>
                    <a:cubicBezTo>
                      <a:pt x="124" y="234"/>
                      <a:pt x="137" y="236"/>
                      <a:pt x="148" y="237"/>
                    </a:cubicBezTo>
                    <a:cubicBezTo>
                      <a:pt x="149" y="197"/>
                      <a:pt x="167" y="89"/>
                      <a:pt x="167" y="89"/>
                    </a:cubicBezTo>
                    <a:cubicBezTo>
                      <a:pt x="160" y="81"/>
                      <a:pt x="157" y="65"/>
                      <a:pt x="156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63" name="Google Shape;863;p45"/>
          <p:cNvSpPr/>
          <p:nvPr/>
        </p:nvSpPr>
        <p:spPr>
          <a:xfrm>
            <a:off x="612656" y="3080239"/>
            <a:ext cx="375047" cy="448866"/>
          </a:xfrm>
          <a:custGeom>
            <a:avLst/>
            <a:gdLst/>
            <a:ahLst/>
            <a:cxnLst/>
            <a:rect l="l" t="t" r="r" b="b"/>
            <a:pathLst>
              <a:path w="133" h="160" extrusionOk="0">
                <a:moveTo>
                  <a:pt x="121" y="96"/>
                </a:moveTo>
                <a:cubicBezTo>
                  <a:pt x="118" y="88"/>
                  <a:pt x="96" y="82"/>
                  <a:pt x="96" y="82"/>
                </a:cubicBezTo>
                <a:cubicBezTo>
                  <a:pt x="91" y="79"/>
                  <a:pt x="88" y="77"/>
                  <a:pt x="86" y="76"/>
                </a:cubicBezTo>
                <a:cubicBezTo>
                  <a:pt x="85" y="74"/>
                  <a:pt x="84" y="72"/>
                  <a:pt x="84" y="68"/>
                </a:cubicBezTo>
                <a:cubicBezTo>
                  <a:pt x="84" y="68"/>
                  <a:pt x="84" y="68"/>
                  <a:pt x="84" y="68"/>
                </a:cubicBezTo>
                <a:cubicBezTo>
                  <a:pt x="87" y="65"/>
                  <a:pt x="89" y="61"/>
                  <a:pt x="90" y="57"/>
                </a:cubicBezTo>
                <a:cubicBezTo>
                  <a:pt x="93" y="56"/>
                  <a:pt x="94" y="49"/>
                  <a:pt x="94" y="49"/>
                </a:cubicBezTo>
                <a:cubicBezTo>
                  <a:pt x="97" y="43"/>
                  <a:pt x="94" y="41"/>
                  <a:pt x="93" y="40"/>
                </a:cubicBezTo>
                <a:cubicBezTo>
                  <a:pt x="93" y="40"/>
                  <a:pt x="93" y="39"/>
                  <a:pt x="93" y="39"/>
                </a:cubicBezTo>
                <a:cubicBezTo>
                  <a:pt x="93" y="37"/>
                  <a:pt x="98" y="12"/>
                  <a:pt x="80" y="9"/>
                </a:cubicBezTo>
                <a:cubicBezTo>
                  <a:pt x="71" y="0"/>
                  <a:pt x="55" y="5"/>
                  <a:pt x="55" y="5"/>
                </a:cubicBezTo>
                <a:cubicBezTo>
                  <a:pt x="40" y="9"/>
                  <a:pt x="38" y="26"/>
                  <a:pt x="38" y="26"/>
                </a:cubicBezTo>
                <a:cubicBezTo>
                  <a:pt x="38" y="35"/>
                  <a:pt x="39" y="41"/>
                  <a:pt x="39" y="41"/>
                </a:cubicBezTo>
                <a:cubicBezTo>
                  <a:pt x="36" y="41"/>
                  <a:pt x="39" y="51"/>
                  <a:pt x="39" y="51"/>
                </a:cubicBezTo>
                <a:cubicBezTo>
                  <a:pt x="39" y="55"/>
                  <a:pt x="41" y="55"/>
                  <a:pt x="42" y="55"/>
                </a:cubicBezTo>
                <a:cubicBezTo>
                  <a:pt x="43" y="60"/>
                  <a:pt x="45" y="64"/>
                  <a:pt x="47" y="67"/>
                </a:cubicBezTo>
                <a:cubicBezTo>
                  <a:pt x="47" y="67"/>
                  <a:pt x="47" y="67"/>
                  <a:pt x="47" y="67"/>
                </a:cubicBezTo>
                <a:cubicBezTo>
                  <a:pt x="47" y="67"/>
                  <a:pt x="48" y="71"/>
                  <a:pt x="46" y="75"/>
                </a:cubicBezTo>
                <a:cubicBezTo>
                  <a:pt x="46" y="75"/>
                  <a:pt x="46" y="74"/>
                  <a:pt x="46" y="74"/>
                </a:cubicBezTo>
                <a:cubicBezTo>
                  <a:pt x="44" y="80"/>
                  <a:pt x="21" y="87"/>
                  <a:pt x="21" y="87"/>
                </a:cubicBezTo>
                <a:cubicBezTo>
                  <a:pt x="14" y="89"/>
                  <a:pt x="11" y="93"/>
                  <a:pt x="11" y="93"/>
                </a:cubicBezTo>
                <a:cubicBezTo>
                  <a:pt x="2" y="107"/>
                  <a:pt x="0" y="139"/>
                  <a:pt x="0" y="139"/>
                </a:cubicBezTo>
                <a:cubicBezTo>
                  <a:pt x="1" y="147"/>
                  <a:pt x="4" y="148"/>
                  <a:pt x="4" y="148"/>
                </a:cubicBezTo>
                <a:cubicBezTo>
                  <a:pt x="27" y="157"/>
                  <a:pt x="66" y="159"/>
                  <a:pt x="66" y="159"/>
                </a:cubicBezTo>
                <a:cubicBezTo>
                  <a:pt x="103" y="160"/>
                  <a:pt x="126" y="149"/>
                  <a:pt x="126" y="149"/>
                </a:cubicBezTo>
                <a:cubicBezTo>
                  <a:pt x="130" y="147"/>
                  <a:pt x="130" y="145"/>
                  <a:pt x="130" y="145"/>
                </a:cubicBezTo>
                <a:cubicBezTo>
                  <a:pt x="133" y="122"/>
                  <a:pt x="121" y="96"/>
                  <a:pt x="121" y="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4" name="Google Shape;864;p45"/>
          <p:cNvSpPr/>
          <p:nvPr/>
        </p:nvSpPr>
        <p:spPr>
          <a:xfrm>
            <a:off x="1551480" y="3074509"/>
            <a:ext cx="380629" cy="460327"/>
          </a:xfrm>
          <a:custGeom>
            <a:avLst/>
            <a:gdLst/>
            <a:ahLst/>
            <a:cxnLst/>
            <a:rect l="l" t="t" r="r" b="b"/>
            <a:pathLst>
              <a:path w="117" h="142" extrusionOk="0">
                <a:moveTo>
                  <a:pt x="107" y="89"/>
                </a:moveTo>
                <a:cubicBezTo>
                  <a:pt x="104" y="82"/>
                  <a:pt x="85" y="77"/>
                  <a:pt x="85" y="77"/>
                </a:cubicBezTo>
                <a:cubicBezTo>
                  <a:pt x="76" y="73"/>
                  <a:pt x="75" y="70"/>
                  <a:pt x="75" y="70"/>
                </a:cubicBezTo>
                <a:cubicBezTo>
                  <a:pt x="74" y="71"/>
                  <a:pt x="74" y="72"/>
                  <a:pt x="73" y="73"/>
                </a:cubicBezTo>
                <a:cubicBezTo>
                  <a:pt x="73" y="72"/>
                  <a:pt x="73" y="72"/>
                  <a:pt x="73" y="72"/>
                </a:cubicBezTo>
                <a:cubicBezTo>
                  <a:pt x="73" y="72"/>
                  <a:pt x="72" y="69"/>
                  <a:pt x="72" y="67"/>
                </a:cubicBezTo>
                <a:cubicBezTo>
                  <a:pt x="77" y="67"/>
                  <a:pt x="84" y="67"/>
                  <a:pt x="89" y="65"/>
                </a:cubicBezTo>
                <a:cubicBezTo>
                  <a:pt x="89" y="65"/>
                  <a:pt x="83" y="61"/>
                  <a:pt x="82" y="45"/>
                </a:cubicBezTo>
                <a:cubicBezTo>
                  <a:pt x="82" y="44"/>
                  <a:pt x="89" y="3"/>
                  <a:pt x="57" y="8"/>
                </a:cubicBezTo>
                <a:cubicBezTo>
                  <a:pt x="57" y="8"/>
                  <a:pt x="29" y="0"/>
                  <a:pt x="33" y="45"/>
                </a:cubicBezTo>
                <a:cubicBezTo>
                  <a:pt x="34" y="52"/>
                  <a:pt x="29" y="59"/>
                  <a:pt x="25" y="64"/>
                </a:cubicBezTo>
                <a:cubicBezTo>
                  <a:pt x="25" y="64"/>
                  <a:pt x="33" y="67"/>
                  <a:pt x="43" y="67"/>
                </a:cubicBezTo>
                <a:cubicBezTo>
                  <a:pt x="43" y="68"/>
                  <a:pt x="42" y="70"/>
                  <a:pt x="41" y="72"/>
                </a:cubicBezTo>
                <a:cubicBezTo>
                  <a:pt x="41" y="72"/>
                  <a:pt x="41" y="72"/>
                  <a:pt x="42" y="74"/>
                </a:cubicBezTo>
                <a:cubicBezTo>
                  <a:pt x="41" y="72"/>
                  <a:pt x="40" y="71"/>
                  <a:pt x="40" y="71"/>
                </a:cubicBezTo>
                <a:cubicBezTo>
                  <a:pt x="39" y="75"/>
                  <a:pt x="18" y="81"/>
                  <a:pt x="18" y="81"/>
                </a:cubicBezTo>
                <a:cubicBezTo>
                  <a:pt x="12" y="83"/>
                  <a:pt x="10" y="86"/>
                  <a:pt x="10" y="86"/>
                </a:cubicBezTo>
                <a:cubicBezTo>
                  <a:pt x="1" y="98"/>
                  <a:pt x="0" y="125"/>
                  <a:pt x="0" y="125"/>
                </a:cubicBezTo>
                <a:cubicBezTo>
                  <a:pt x="0" y="131"/>
                  <a:pt x="3" y="132"/>
                  <a:pt x="3" y="132"/>
                </a:cubicBezTo>
                <a:cubicBezTo>
                  <a:pt x="23" y="140"/>
                  <a:pt x="58" y="141"/>
                  <a:pt x="58" y="141"/>
                </a:cubicBezTo>
                <a:cubicBezTo>
                  <a:pt x="91" y="142"/>
                  <a:pt x="111" y="133"/>
                  <a:pt x="111" y="133"/>
                </a:cubicBezTo>
                <a:cubicBezTo>
                  <a:pt x="115" y="131"/>
                  <a:pt x="115" y="129"/>
                  <a:pt x="115" y="129"/>
                </a:cubicBezTo>
                <a:cubicBezTo>
                  <a:pt x="117" y="110"/>
                  <a:pt x="107" y="89"/>
                  <a:pt x="107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2390836" y="3137093"/>
            <a:ext cx="585148" cy="335158"/>
            <a:chOff x="3209470" y="2066931"/>
            <a:chExt cx="780197" cy="446878"/>
          </a:xfrm>
        </p:grpSpPr>
        <p:sp>
          <p:nvSpPr>
            <p:cNvPr id="866" name="Google Shape;866;p45"/>
            <p:cNvSpPr/>
            <p:nvPr/>
          </p:nvSpPr>
          <p:spPr>
            <a:xfrm>
              <a:off x="3209470" y="2066931"/>
              <a:ext cx="364090" cy="435752"/>
            </a:xfrm>
            <a:custGeom>
              <a:avLst/>
              <a:gdLst/>
              <a:ahLst/>
              <a:cxnLst/>
              <a:rect l="l" t="t" r="r" b="b"/>
              <a:pathLst>
                <a:path w="133" h="160" extrusionOk="0">
                  <a:moveTo>
                    <a:pt x="121" y="96"/>
                  </a:moveTo>
                  <a:cubicBezTo>
                    <a:pt x="118" y="88"/>
                    <a:pt x="96" y="82"/>
                    <a:pt x="96" y="82"/>
                  </a:cubicBezTo>
                  <a:cubicBezTo>
                    <a:pt x="91" y="79"/>
                    <a:pt x="88" y="77"/>
                    <a:pt x="86" y="76"/>
                  </a:cubicBezTo>
                  <a:cubicBezTo>
                    <a:pt x="85" y="74"/>
                    <a:pt x="84" y="72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7" y="65"/>
                    <a:pt x="89" y="61"/>
                    <a:pt x="90" y="57"/>
                  </a:cubicBezTo>
                  <a:cubicBezTo>
                    <a:pt x="93" y="56"/>
                    <a:pt x="94" y="49"/>
                    <a:pt x="94" y="49"/>
                  </a:cubicBezTo>
                  <a:cubicBezTo>
                    <a:pt x="97" y="43"/>
                    <a:pt x="94" y="41"/>
                    <a:pt x="93" y="40"/>
                  </a:cubicBezTo>
                  <a:cubicBezTo>
                    <a:pt x="93" y="40"/>
                    <a:pt x="93" y="39"/>
                    <a:pt x="93" y="39"/>
                  </a:cubicBezTo>
                  <a:cubicBezTo>
                    <a:pt x="93" y="37"/>
                    <a:pt x="98" y="12"/>
                    <a:pt x="80" y="9"/>
                  </a:cubicBezTo>
                  <a:cubicBezTo>
                    <a:pt x="71" y="0"/>
                    <a:pt x="55" y="5"/>
                    <a:pt x="55" y="5"/>
                  </a:cubicBezTo>
                  <a:cubicBezTo>
                    <a:pt x="40" y="9"/>
                    <a:pt x="38" y="26"/>
                    <a:pt x="38" y="26"/>
                  </a:cubicBezTo>
                  <a:cubicBezTo>
                    <a:pt x="38" y="35"/>
                    <a:pt x="39" y="41"/>
                    <a:pt x="39" y="41"/>
                  </a:cubicBezTo>
                  <a:cubicBezTo>
                    <a:pt x="36" y="41"/>
                    <a:pt x="39" y="51"/>
                    <a:pt x="39" y="51"/>
                  </a:cubicBezTo>
                  <a:cubicBezTo>
                    <a:pt x="39" y="55"/>
                    <a:pt x="41" y="55"/>
                    <a:pt x="42" y="55"/>
                  </a:cubicBezTo>
                  <a:cubicBezTo>
                    <a:pt x="43" y="60"/>
                    <a:pt x="45" y="64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8" y="71"/>
                    <a:pt x="46" y="75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4" y="80"/>
                    <a:pt x="21" y="87"/>
                    <a:pt x="21" y="87"/>
                  </a:cubicBezTo>
                  <a:cubicBezTo>
                    <a:pt x="14" y="89"/>
                    <a:pt x="11" y="93"/>
                    <a:pt x="11" y="93"/>
                  </a:cubicBezTo>
                  <a:cubicBezTo>
                    <a:pt x="2" y="107"/>
                    <a:pt x="0" y="139"/>
                    <a:pt x="0" y="139"/>
                  </a:cubicBezTo>
                  <a:cubicBezTo>
                    <a:pt x="1" y="147"/>
                    <a:pt x="4" y="148"/>
                    <a:pt x="4" y="148"/>
                  </a:cubicBezTo>
                  <a:cubicBezTo>
                    <a:pt x="27" y="157"/>
                    <a:pt x="66" y="159"/>
                    <a:pt x="66" y="159"/>
                  </a:cubicBezTo>
                  <a:cubicBezTo>
                    <a:pt x="103" y="160"/>
                    <a:pt x="126" y="149"/>
                    <a:pt x="126" y="149"/>
                  </a:cubicBezTo>
                  <a:cubicBezTo>
                    <a:pt x="130" y="147"/>
                    <a:pt x="130" y="145"/>
                    <a:pt x="130" y="145"/>
                  </a:cubicBezTo>
                  <a:cubicBezTo>
                    <a:pt x="133" y="122"/>
                    <a:pt x="121" y="96"/>
                    <a:pt x="121" y="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7" name="Google Shape;867;p45"/>
            <p:cNvSpPr/>
            <p:nvPr/>
          </p:nvSpPr>
          <p:spPr>
            <a:xfrm>
              <a:off x="3620160" y="2066931"/>
              <a:ext cx="369507" cy="446878"/>
            </a:xfrm>
            <a:custGeom>
              <a:avLst/>
              <a:gdLst/>
              <a:ahLst/>
              <a:cxnLst/>
              <a:rect l="l" t="t" r="r" b="b"/>
              <a:pathLst>
                <a:path w="117" h="142" extrusionOk="0">
                  <a:moveTo>
                    <a:pt x="107" y="89"/>
                  </a:moveTo>
                  <a:cubicBezTo>
                    <a:pt x="104" y="82"/>
                    <a:pt x="85" y="77"/>
                    <a:pt x="85" y="77"/>
                  </a:cubicBezTo>
                  <a:cubicBezTo>
                    <a:pt x="76" y="73"/>
                    <a:pt x="75" y="70"/>
                    <a:pt x="75" y="70"/>
                  </a:cubicBezTo>
                  <a:cubicBezTo>
                    <a:pt x="74" y="71"/>
                    <a:pt x="74" y="72"/>
                    <a:pt x="73" y="73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3" y="72"/>
                    <a:pt x="72" y="69"/>
                    <a:pt x="72" y="67"/>
                  </a:cubicBezTo>
                  <a:cubicBezTo>
                    <a:pt x="77" y="67"/>
                    <a:pt x="84" y="67"/>
                    <a:pt x="89" y="65"/>
                  </a:cubicBezTo>
                  <a:cubicBezTo>
                    <a:pt x="89" y="65"/>
                    <a:pt x="83" y="61"/>
                    <a:pt x="82" y="45"/>
                  </a:cubicBezTo>
                  <a:cubicBezTo>
                    <a:pt x="82" y="44"/>
                    <a:pt x="89" y="3"/>
                    <a:pt x="57" y="8"/>
                  </a:cubicBezTo>
                  <a:cubicBezTo>
                    <a:pt x="57" y="8"/>
                    <a:pt x="29" y="0"/>
                    <a:pt x="33" y="45"/>
                  </a:cubicBezTo>
                  <a:cubicBezTo>
                    <a:pt x="34" y="52"/>
                    <a:pt x="29" y="59"/>
                    <a:pt x="25" y="64"/>
                  </a:cubicBezTo>
                  <a:cubicBezTo>
                    <a:pt x="25" y="64"/>
                    <a:pt x="33" y="67"/>
                    <a:pt x="43" y="67"/>
                  </a:cubicBezTo>
                  <a:cubicBezTo>
                    <a:pt x="43" y="68"/>
                    <a:pt x="42" y="70"/>
                    <a:pt x="41" y="72"/>
                  </a:cubicBezTo>
                  <a:cubicBezTo>
                    <a:pt x="41" y="72"/>
                    <a:pt x="41" y="72"/>
                    <a:pt x="42" y="74"/>
                  </a:cubicBezTo>
                  <a:cubicBezTo>
                    <a:pt x="41" y="72"/>
                    <a:pt x="40" y="71"/>
                    <a:pt x="40" y="71"/>
                  </a:cubicBezTo>
                  <a:cubicBezTo>
                    <a:pt x="39" y="75"/>
                    <a:pt x="18" y="81"/>
                    <a:pt x="18" y="81"/>
                  </a:cubicBezTo>
                  <a:cubicBezTo>
                    <a:pt x="12" y="83"/>
                    <a:pt x="10" y="86"/>
                    <a:pt x="10" y="86"/>
                  </a:cubicBezTo>
                  <a:cubicBezTo>
                    <a:pt x="1" y="98"/>
                    <a:pt x="0" y="125"/>
                    <a:pt x="0" y="125"/>
                  </a:cubicBezTo>
                  <a:cubicBezTo>
                    <a:pt x="0" y="131"/>
                    <a:pt x="3" y="132"/>
                    <a:pt x="3" y="132"/>
                  </a:cubicBezTo>
                  <a:cubicBezTo>
                    <a:pt x="23" y="140"/>
                    <a:pt x="58" y="141"/>
                    <a:pt x="58" y="141"/>
                  </a:cubicBezTo>
                  <a:cubicBezTo>
                    <a:pt x="91" y="142"/>
                    <a:pt x="111" y="133"/>
                    <a:pt x="111" y="133"/>
                  </a:cubicBezTo>
                  <a:cubicBezTo>
                    <a:pt x="115" y="131"/>
                    <a:pt x="115" y="129"/>
                    <a:pt x="115" y="129"/>
                  </a:cubicBezTo>
                  <a:cubicBezTo>
                    <a:pt x="117" y="110"/>
                    <a:pt x="107" y="89"/>
                    <a:pt x="107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68" name="Google Shape;868;p45"/>
          <p:cNvGrpSpPr/>
          <p:nvPr/>
        </p:nvGrpSpPr>
        <p:grpSpPr>
          <a:xfrm>
            <a:off x="3384518" y="3111791"/>
            <a:ext cx="481013" cy="385763"/>
            <a:chOff x="5702300" y="5562601"/>
            <a:chExt cx="801688" cy="642938"/>
          </a:xfrm>
        </p:grpSpPr>
        <p:sp>
          <p:nvSpPr>
            <p:cNvPr id="869" name="Google Shape;869;p45"/>
            <p:cNvSpPr/>
            <p:nvPr/>
          </p:nvSpPr>
          <p:spPr>
            <a:xfrm>
              <a:off x="6069013" y="5562601"/>
              <a:ext cx="434975" cy="544513"/>
            </a:xfrm>
            <a:custGeom>
              <a:avLst/>
              <a:gdLst/>
              <a:ahLst/>
              <a:cxnLst/>
              <a:rect l="l" t="t" r="r" b="b"/>
              <a:pathLst>
                <a:path w="116" h="145" extrusionOk="0">
                  <a:moveTo>
                    <a:pt x="106" y="91"/>
                  </a:moveTo>
                  <a:cubicBezTo>
                    <a:pt x="103" y="84"/>
                    <a:pt x="83" y="79"/>
                    <a:pt x="83" y="79"/>
                  </a:cubicBezTo>
                  <a:cubicBezTo>
                    <a:pt x="74" y="74"/>
                    <a:pt x="73" y="71"/>
                    <a:pt x="73" y="71"/>
                  </a:cubicBezTo>
                  <a:cubicBezTo>
                    <a:pt x="72" y="72"/>
                    <a:pt x="72" y="73"/>
                    <a:pt x="72" y="74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2" y="73"/>
                    <a:pt x="70" y="70"/>
                    <a:pt x="70" y="68"/>
                  </a:cubicBezTo>
                  <a:cubicBezTo>
                    <a:pt x="76" y="68"/>
                    <a:pt x="82" y="68"/>
                    <a:pt x="88" y="66"/>
                  </a:cubicBezTo>
                  <a:cubicBezTo>
                    <a:pt x="88" y="66"/>
                    <a:pt x="81" y="62"/>
                    <a:pt x="80" y="46"/>
                  </a:cubicBezTo>
                  <a:cubicBezTo>
                    <a:pt x="80" y="45"/>
                    <a:pt x="87" y="3"/>
                    <a:pt x="55" y="8"/>
                  </a:cubicBezTo>
                  <a:cubicBezTo>
                    <a:pt x="55" y="8"/>
                    <a:pt x="26" y="0"/>
                    <a:pt x="30" y="46"/>
                  </a:cubicBezTo>
                  <a:cubicBezTo>
                    <a:pt x="31" y="53"/>
                    <a:pt x="26" y="60"/>
                    <a:pt x="22" y="65"/>
                  </a:cubicBezTo>
                  <a:cubicBezTo>
                    <a:pt x="22" y="65"/>
                    <a:pt x="30" y="68"/>
                    <a:pt x="40" y="68"/>
                  </a:cubicBezTo>
                  <a:cubicBezTo>
                    <a:pt x="40" y="69"/>
                    <a:pt x="39" y="71"/>
                    <a:pt x="38" y="73"/>
                  </a:cubicBezTo>
                  <a:cubicBezTo>
                    <a:pt x="38" y="73"/>
                    <a:pt x="38" y="73"/>
                    <a:pt x="39" y="76"/>
                  </a:cubicBezTo>
                  <a:cubicBezTo>
                    <a:pt x="38" y="73"/>
                    <a:pt x="37" y="72"/>
                    <a:pt x="37" y="72"/>
                  </a:cubicBezTo>
                  <a:cubicBezTo>
                    <a:pt x="36" y="77"/>
                    <a:pt x="14" y="83"/>
                    <a:pt x="14" y="83"/>
                  </a:cubicBezTo>
                  <a:cubicBezTo>
                    <a:pt x="8" y="85"/>
                    <a:pt x="6" y="88"/>
                    <a:pt x="6" y="88"/>
                  </a:cubicBezTo>
                  <a:cubicBezTo>
                    <a:pt x="3" y="92"/>
                    <a:pt x="1" y="97"/>
                    <a:pt x="0" y="103"/>
                  </a:cubicBezTo>
                  <a:cubicBezTo>
                    <a:pt x="5" y="105"/>
                    <a:pt x="11" y="108"/>
                    <a:pt x="13" y="112"/>
                  </a:cubicBezTo>
                  <a:cubicBezTo>
                    <a:pt x="13" y="112"/>
                    <a:pt x="19" y="125"/>
                    <a:pt x="21" y="140"/>
                  </a:cubicBezTo>
                  <a:cubicBezTo>
                    <a:pt x="38" y="143"/>
                    <a:pt x="55" y="144"/>
                    <a:pt x="55" y="144"/>
                  </a:cubicBezTo>
                  <a:cubicBezTo>
                    <a:pt x="89" y="145"/>
                    <a:pt x="110" y="136"/>
                    <a:pt x="110" y="136"/>
                  </a:cubicBezTo>
                  <a:cubicBezTo>
                    <a:pt x="114" y="134"/>
                    <a:pt x="114" y="131"/>
                    <a:pt x="114" y="131"/>
                  </a:cubicBezTo>
                  <a:cubicBezTo>
                    <a:pt x="116" y="112"/>
                    <a:pt x="106" y="91"/>
                    <a:pt x="106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0" name="Google Shape;870;p45"/>
            <p:cNvSpPr/>
            <p:nvPr/>
          </p:nvSpPr>
          <p:spPr>
            <a:xfrm>
              <a:off x="5702300" y="5670551"/>
              <a:ext cx="438150" cy="534988"/>
            </a:xfrm>
            <a:custGeom>
              <a:avLst/>
              <a:gdLst/>
              <a:ahLst/>
              <a:cxnLst/>
              <a:rect l="l" t="t" r="r" b="b"/>
              <a:pathLst>
                <a:path w="117" h="142" extrusionOk="0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5" y="67"/>
                  </a:cubicBezTo>
                  <a:cubicBezTo>
                    <a:pt x="75" y="66"/>
                    <a:pt x="74" y="64"/>
                    <a:pt x="74" y="60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6" y="58"/>
                    <a:pt x="78" y="54"/>
                    <a:pt x="79" y="51"/>
                  </a:cubicBezTo>
                  <a:cubicBezTo>
                    <a:pt x="82" y="50"/>
                    <a:pt x="82" y="44"/>
                    <a:pt x="82" y="44"/>
                  </a:cubicBezTo>
                  <a:cubicBezTo>
                    <a:pt x="85" y="38"/>
                    <a:pt x="82" y="36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2" y="0"/>
                    <a:pt x="48" y="5"/>
                    <a:pt x="48" y="5"/>
                  </a:cubicBezTo>
                  <a:cubicBezTo>
                    <a:pt x="35" y="8"/>
                    <a:pt x="33" y="23"/>
                    <a:pt x="33" y="23"/>
                  </a:cubicBezTo>
                  <a:cubicBezTo>
                    <a:pt x="33" y="31"/>
                    <a:pt x="34" y="36"/>
                    <a:pt x="34" y="36"/>
                  </a:cubicBezTo>
                  <a:cubicBezTo>
                    <a:pt x="31" y="36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39" y="57"/>
                    <a:pt x="41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9"/>
                    <a:pt x="42" y="63"/>
                    <a:pt x="40" y="67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38" y="71"/>
                    <a:pt x="18" y="77"/>
                    <a:pt x="18" y="77"/>
                  </a:cubicBezTo>
                  <a:cubicBezTo>
                    <a:pt x="12" y="79"/>
                    <a:pt x="9" y="82"/>
                    <a:pt x="9" y="82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3" y="131"/>
                    <a:pt x="3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0" y="142"/>
                    <a:pt x="111" y="132"/>
                    <a:pt x="111" y="132"/>
                  </a:cubicBezTo>
                  <a:cubicBezTo>
                    <a:pt x="114" y="130"/>
                    <a:pt x="114" y="128"/>
                    <a:pt x="114" y="128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71" name="Google Shape;871;p45"/>
          <p:cNvGrpSpPr/>
          <p:nvPr/>
        </p:nvGrpSpPr>
        <p:grpSpPr>
          <a:xfrm>
            <a:off x="4269358" y="3111073"/>
            <a:ext cx="594563" cy="387200"/>
            <a:chOff x="5381625" y="5462588"/>
            <a:chExt cx="1028701" cy="669926"/>
          </a:xfrm>
        </p:grpSpPr>
        <p:sp>
          <p:nvSpPr>
            <p:cNvPr id="872" name="Google Shape;872;p45"/>
            <p:cNvSpPr/>
            <p:nvPr/>
          </p:nvSpPr>
          <p:spPr>
            <a:xfrm>
              <a:off x="5381625" y="5462588"/>
              <a:ext cx="439738" cy="534988"/>
            </a:xfrm>
            <a:custGeom>
              <a:avLst/>
              <a:gdLst/>
              <a:ahLst/>
              <a:cxnLst/>
              <a:rect l="l" t="t" r="r" b="b"/>
              <a:pathLst>
                <a:path w="117" h="142" extrusionOk="0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6" y="68"/>
                  </a:cubicBezTo>
                  <a:cubicBezTo>
                    <a:pt x="75" y="66"/>
                    <a:pt x="74" y="64"/>
                    <a:pt x="74" y="61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7" y="58"/>
                    <a:pt x="78" y="54"/>
                    <a:pt x="79" y="51"/>
                  </a:cubicBezTo>
                  <a:cubicBezTo>
                    <a:pt x="82" y="50"/>
                    <a:pt x="83" y="44"/>
                    <a:pt x="83" y="44"/>
                  </a:cubicBezTo>
                  <a:cubicBezTo>
                    <a:pt x="85" y="38"/>
                    <a:pt x="83" y="37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3" y="0"/>
                    <a:pt x="48" y="5"/>
                    <a:pt x="48" y="5"/>
                  </a:cubicBezTo>
                  <a:cubicBezTo>
                    <a:pt x="35" y="8"/>
                    <a:pt x="34" y="23"/>
                    <a:pt x="34" y="23"/>
                  </a:cubicBezTo>
                  <a:cubicBezTo>
                    <a:pt x="34" y="31"/>
                    <a:pt x="34" y="37"/>
                    <a:pt x="34" y="37"/>
                  </a:cubicBezTo>
                  <a:cubicBezTo>
                    <a:pt x="32" y="37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40" y="57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2" y="63"/>
                    <a:pt x="41" y="67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39" y="71"/>
                    <a:pt x="19" y="77"/>
                    <a:pt x="19" y="77"/>
                  </a:cubicBezTo>
                  <a:cubicBezTo>
                    <a:pt x="12" y="79"/>
                    <a:pt x="10" y="83"/>
                    <a:pt x="10" y="83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4" y="131"/>
                    <a:pt x="4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1" y="142"/>
                    <a:pt x="111" y="132"/>
                    <a:pt x="111" y="132"/>
                  </a:cubicBezTo>
                  <a:cubicBezTo>
                    <a:pt x="114" y="130"/>
                    <a:pt x="114" y="129"/>
                    <a:pt x="114" y="129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3" name="Google Shape;873;p45"/>
            <p:cNvSpPr/>
            <p:nvPr/>
          </p:nvSpPr>
          <p:spPr>
            <a:xfrm>
              <a:off x="5970588" y="5462588"/>
              <a:ext cx="439738" cy="534988"/>
            </a:xfrm>
            <a:custGeom>
              <a:avLst/>
              <a:gdLst/>
              <a:ahLst/>
              <a:cxnLst/>
              <a:rect l="l" t="t" r="r" b="b"/>
              <a:pathLst>
                <a:path w="117" h="142" extrusionOk="0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6" y="68"/>
                  </a:cubicBezTo>
                  <a:cubicBezTo>
                    <a:pt x="75" y="66"/>
                    <a:pt x="74" y="64"/>
                    <a:pt x="74" y="61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6" y="58"/>
                    <a:pt x="78" y="54"/>
                    <a:pt x="79" y="51"/>
                  </a:cubicBezTo>
                  <a:cubicBezTo>
                    <a:pt x="82" y="50"/>
                    <a:pt x="83" y="44"/>
                    <a:pt x="83" y="44"/>
                  </a:cubicBezTo>
                  <a:cubicBezTo>
                    <a:pt x="85" y="38"/>
                    <a:pt x="83" y="37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2" y="0"/>
                    <a:pt x="48" y="5"/>
                    <a:pt x="48" y="5"/>
                  </a:cubicBezTo>
                  <a:cubicBezTo>
                    <a:pt x="35" y="8"/>
                    <a:pt x="33" y="23"/>
                    <a:pt x="33" y="23"/>
                  </a:cubicBezTo>
                  <a:cubicBezTo>
                    <a:pt x="33" y="31"/>
                    <a:pt x="34" y="37"/>
                    <a:pt x="34" y="37"/>
                  </a:cubicBezTo>
                  <a:cubicBezTo>
                    <a:pt x="32" y="37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40" y="57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2" y="63"/>
                    <a:pt x="40" y="67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39" y="71"/>
                    <a:pt x="18" y="77"/>
                    <a:pt x="18" y="77"/>
                  </a:cubicBezTo>
                  <a:cubicBezTo>
                    <a:pt x="12" y="79"/>
                    <a:pt x="10" y="83"/>
                    <a:pt x="10" y="83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4" y="131"/>
                    <a:pt x="4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1" y="142"/>
                    <a:pt x="111" y="132"/>
                    <a:pt x="111" y="132"/>
                  </a:cubicBezTo>
                  <a:cubicBezTo>
                    <a:pt x="114" y="130"/>
                    <a:pt x="114" y="129"/>
                    <a:pt x="114" y="129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4" name="Google Shape;874;p45"/>
            <p:cNvSpPr/>
            <p:nvPr/>
          </p:nvSpPr>
          <p:spPr>
            <a:xfrm>
              <a:off x="5670550" y="5588001"/>
              <a:ext cx="450850" cy="544513"/>
            </a:xfrm>
            <a:custGeom>
              <a:avLst/>
              <a:gdLst/>
              <a:ahLst/>
              <a:cxnLst/>
              <a:rect l="l" t="t" r="r" b="b"/>
              <a:pathLst>
                <a:path w="120" h="145" extrusionOk="0">
                  <a:moveTo>
                    <a:pt x="110" y="91"/>
                  </a:moveTo>
                  <a:cubicBezTo>
                    <a:pt x="106" y="84"/>
                    <a:pt x="87" y="79"/>
                    <a:pt x="87" y="79"/>
                  </a:cubicBezTo>
                  <a:cubicBezTo>
                    <a:pt x="78" y="75"/>
                    <a:pt x="77" y="71"/>
                    <a:pt x="77" y="71"/>
                  </a:cubicBezTo>
                  <a:cubicBezTo>
                    <a:pt x="76" y="73"/>
                    <a:pt x="76" y="74"/>
                    <a:pt x="75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4" y="70"/>
                    <a:pt x="74" y="68"/>
                  </a:cubicBezTo>
                  <a:cubicBezTo>
                    <a:pt x="79" y="68"/>
                    <a:pt x="86" y="68"/>
                    <a:pt x="91" y="66"/>
                  </a:cubicBezTo>
                  <a:cubicBezTo>
                    <a:pt x="91" y="66"/>
                    <a:pt x="85" y="62"/>
                    <a:pt x="84" y="46"/>
                  </a:cubicBezTo>
                  <a:cubicBezTo>
                    <a:pt x="84" y="45"/>
                    <a:pt x="91" y="3"/>
                    <a:pt x="58" y="8"/>
                  </a:cubicBezTo>
                  <a:cubicBezTo>
                    <a:pt x="58" y="8"/>
                    <a:pt x="30" y="0"/>
                    <a:pt x="34" y="46"/>
                  </a:cubicBezTo>
                  <a:cubicBezTo>
                    <a:pt x="35" y="53"/>
                    <a:pt x="30" y="60"/>
                    <a:pt x="25" y="65"/>
                  </a:cubicBezTo>
                  <a:cubicBezTo>
                    <a:pt x="25" y="65"/>
                    <a:pt x="34" y="68"/>
                    <a:pt x="44" y="68"/>
                  </a:cubicBezTo>
                  <a:cubicBezTo>
                    <a:pt x="44" y="69"/>
                    <a:pt x="43" y="71"/>
                    <a:pt x="42" y="74"/>
                  </a:cubicBezTo>
                  <a:cubicBezTo>
                    <a:pt x="42" y="74"/>
                    <a:pt x="42" y="74"/>
                    <a:pt x="43" y="76"/>
                  </a:cubicBezTo>
                  <a:cubicBezTo>
                    <a:pt x="42" y="74"/>
                    <a:pt x="41" y="73"/>
                    <a:pt x="41" y="73"/>
                  </a:cubicBezTo>
                  <a:cubicBezTo>
                    <a:pt x="40" y="77"/>
                    <a:pt x="18" y="83"/>
                    <a:pt x="18" y="83"/>
                  </a:cubicBezTo>
                  <a:cubicBezTo>
                    <a:pt x="12" y="85"/>
                    <a:pt x="10" y="88"/>
                    <a:pt x="10" y="88"/>
                  </a:cubicBezTo>
                  <a:cubicBezTo>
                    <a:pt x="1" y="100"/>
                    <a:pt x="0" y="127"/>
                    <a:pt x="0" y="127"/>
                  </a:cubicBezTo>
                  <a:cubicBezTo>
                    <a:pt x="0" y="134"/>
                    <a:pt x="3" y="135"/>
                    <a:pt x="3" y="135"/>
                  </a:cubicBezTo>
                  <a:cubicBezTo>
                    <a:pt x="23" y="143"/>
                    <a:pt x="59" y="144"/>
                    <a:pt x="59" y="144"/>
                  </a:cubicBezTo>
                  <a:cubicBezTo>
                    <a:pt x="93" y="145"/>
                    <a:pt x="114" y="136"/>
                    <a:pt x="114" y="136"/>
                  </a:cubicBezTo>
                  <a:cubicBezTo>
                    <a:pt x="118" y="134"/>
                    <a:pt x="118" y="132"/>
                    <a:pt x="118" y="132"/>
                  </a:cubicBezTo>
                  <a:cubicBezTo>
                    <a:pt x="120" y="112"/>
                    <a:pt x="110" y="91"/>
                    <a:pt x="110" y="9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75" name="Google Shape;875;p45"/>
          <p:cNvGrpSpPr/>
          <p:nvPr/>
        </p:nvGrpSpPr>
        <p:grpSpPr>
          <a:xfrm>
            <a:off x="5259098" y="3064963"/>
            <a:ext cx="498313" cy="479420"/>
            <a:chOff x="2512240" y="2759735"/>
            <a:chExt cx="608538" cy="585467"/>
          </a:xfrm>
        </p:grpSpPr>
        <p:sp>
          <p:nvSpPr>
            <p:cNvPr id="876" name="Google Shape;876;p45"/>
            <p:cNvSpPr/>
            <p:nvPr/>
          </p:nvSpPr>
          <p:spPr>
            <a:xfrm>
              <a:off x="2512240" y="3081047"/>
              <a:ext cx="216747" cy="262404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7" name="Google Shape;877;p45"/>
            <p:cNvSpPr/>
            <p:nvPr/>
          </p:nvSpPr>
          <p:spPr>
            <a:xfrm>
              <a:off x="2904031" y="3082798"/>
              <a:ext cx="216747" cy="262404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8" name="Google Shape;878;p45"/>
            <p:cNvSpPr/>
            <p:nvPr/>
          </p:nvSpPr>
          <p:spPr>
            <a:xfrm>
              <a:off x="2703944" y="2759735"/>
              <a:ext cx="216747" cy="262404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9" name="Google Shape;879;p45"/>
            <p:cNvSpPr/>
            <p:nvPr/>
          </p:nvSpPr>
          <p:spPr>
            <a:xfrm>
              <a:off x="2713483" y="3055424"/>
              <a:ext cx="196247" cy="131550"/>
            </a:xfrm>
            <a:custGeom>
              <a:avLst/>
              <a:gdLst/>
              <a:ahLst/>
              <a:cxnLst/>
              <a:rect l="l" t="t" r="r" b="b"/>
              <a:pathLst>
                <a:path w="77" h="52" extrusionOk="0">
                  <a:moveTo>
                    <a:pt x="73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2" y="2"/>
                    <a:pt x="32" y="4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6" y="52"/>
                    <a:pt x="77" y="50"/>
                    <a:pt x="77" y="48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0"/>
                    <a:pt x="76" y="38"/>
                    <a:pt x="73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80" name="Google Shape;880;p45"/>
          <p:cNvGrpSpPr/>
          <p:nvPr/>
        </p:nvGrpSpPr>
        <p:grpSpPr>
          <a:xfrm>
            <a:off x="6136500" y="3059675"/>
            <a:ext cx="626741" cy="489997"/>
            <a:chOff x="3616359" y="2791496"/>
            <a:chExt cx="765376" cy="598381"/>
          </a:xfrm>
        </p:grpSpPr>
        <p:sp>
          <p:nvSpPr>
            <p:cNvPr id="881" name="Google Shape;881;p45"/>
            <p:cNvSpPr/>
            <p:nvPr/>
          </p:nvSpPr>
          <p:spPr>
            <a:xfrm>
              <a:off x="3892882" y="2791496"/>
              <a:ext cx="210700" cy="255083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2" name="Google Shape;882;p45"/>
            <p:cNvSpPr/>
            <p:nvPr/>
          </p:nvSpPr>
          <p:spPr>
            <a:xfrm>
              <a:off x="3678997" y="3075019"/>
              <a:ext cx="639648" cy="115888"/>
            </a:xfrm>
            <a:custGeom>
              <a:avLst/>
              <a:gdLst/>
              <a:ahLst/>
              <a:cxnLst/>
              <a:rect l="l" t="t" r="r" b="b"/>
              <a:pathLst>
                <a:path w="209" h="31" extrusionOk="0">
                  <a:moveTo>
                    <a:pt x="2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7" y="1"/>
                    <a:pt x="106" y="0"/>
                    <a:pt x="105" y="0"/>
                  </a:cubicBezTo>
                  <a:cubicBezTo>
                    <a:pt x="103" y="0"/>
                    <a:pt x="102" y="1"/>
                    <a:pt x="102" y="3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1" y="31"/>
                    <a:pt x="2" y="31"/>
                  </a:cubicBezTo>
                  <a:cubicBezTo>
                    <a:pt x="3" y="31"/>
                    <a:pt x="4" y="30"/>
                    <a:pt x="4" y="29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30"/>
                    <a:pt x="103" y="31"/>
                    <a:pt x="105" y="31"/>
                  </a:cubicBezTo>
                  <a:cubicBezTo>
                    <a:pt x="106" y="31"/>
                    <a:pt x="107" y="30"/>
                    <a:pt x="107" y="28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205" y="15"/>
                    <a:pt x="205" y="15"/>
                    <a:pt x="205" y="15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30"/>
                    <a:pt x="206" y="31"/>
                    <a:pt x="207" y="31"/>
                  </a:cubicBezTo>
                  <a:cubicBezTo>
                    <a:pt x="208" y="31"/>
                    <a:pt x="209" y="30"/>
                    <a:pt x="209" y="29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09" y="12"/>
                    <a:pt x="208" y="11"/>
                    <a:pt x="207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3" name="Google Shape;883;p45"/>
            <p:cNvSpPr/>
            <p:nvPr/>
          </p:nvSpPr>
          <p:spPr>
            <a:xfrm>
              <a:off x="3616359" y="3219821"/>
              <a:ext cx="140467" cy="170056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4" name="Google Shape;884;p45"/>
            <p:cNvSpPr/>
            <p:nvPr/>
          </p:nvSpPr>
          <p:spPr>
            <a:xfrm>
              <a:off x="3928587" y="3219821"/>
              <a:ext cx="140467" cy="170056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5" name="Google Shape;885;p45"/>
            <p:cNvSpPr/>
            <p:nvPr/>
          </p:nvSpPr>
          <p:spPr>
            <a:xfrm>
              <a:off x="4241268" y="3219821"/>
              <a:ext cx="140467" cy="170056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86" name="Google Shape;886;p45"/>
          <p:cNvGrpSpPr/>
          <p:nvPr/>
        </p:nvGrpSpPr>
        <p:grpSpPr>
          <a:xfrm>
            <a:off x="5259099" y="3990575"/>
            <a:ext cx="497434" cy="495254"/>
            <a:chOff x="7016761" y="3204907"/>
            <a:chExt cx="663245" cy="660338"/>
          </a:xfrm>
        </p:grpSpPr>
        <p:sp>
          <p:nvSpPr>
            <p:cNvPr id="887" name="Google Shape;887;p45"/>
            <p:cNvSpPr/>
            <p:nvPr/>
          </p:nvSpPr>
          <p:spPr>
            <a:xfrm>
              <a:off x="7236487" y="3542387"/>
              <a:ext cx="214268" cy="143630"/>
            </a:xfrm>
            <a:custGeom>
              <a:avLst/>
              <a:gdLst/>
              <a:ahLst/>
              <a:cxnLst/>
              <a:rect l="l" t="t" r="r" b="b"/>
              <a:pathLst>
                <a:path w="77" h="52" extrusionOk="0">
                  <a:moveTo>
                    <a:pt x="73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2" y="2"/>
                    <a:pt x="32" y="4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6" y="52"/>
                    <a:pt x="77" y="50"/>
                    <a:pt x="77" y="48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0"/>
                    <a:pt x="76" y="38"/>
                    <a:pt x="73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88" name="Google Shape;888;p45"/>
            <p:cNvGrpSpPr/>
            <p:nvPr/>
          </p:nvGrpSpPr>
          <p:grpSpPr>
            <a:xfrm>
              <a:off x="7016761" y="3568256"/>
              <a:ext cx="245918" cy="296989"/>
              <a:chOff x="3284538" y="5448301"/>
              <a:chExt cx="1406525" cy="1698624"/>
            </a:xfrm>
          </p:grpSpPr>
          <p:sp>
            <p:nvSpPr>
              <p:cNvPr id="889" name="Google Shape;889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1" name="Google Shape;891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92" name="Google Shape;892;p45"/>
            <p:cNvGrpSpPr/>
            <p:nvPr/>
          </p:nvGrpSpPr>
          <p:grpSpPr>
            <a:xfrm>
              <a:off x="7434088" y="3568256"/>
              <a:ext cx="245918" cy="296989"/>
              <a:chOff x="3284538" y="5448301"/>
              <a:chExt cx="1406525" cy="1698624"/>
            </a:xfrm>
          </p:grpSpPr>
          <p:sp>
            <p:nvSpPr>
              <p:cNvPr id="893" name="Google Shape;893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4" name="Google Shape;894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5" name="Google Shape;895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96" name="Google Shape;896;p45"/>
            <p:cNvGrpSpPr/>
            <p:nvPr/>
          </p:nvGrpSpPr>
          <p:grpSpPr>
            <a:xfrm>
              <a:off x="7220934" y="3204907"/>
              <a:ext cx="245918" cy="296989"/>
              <a:chOff x="3284538" y="5448301"/>
              <a:chExt cx="1406525" cy="1698624"/>
            </a:xfrm>
          </p:grpSpPr>
          <p:sp>
            <p:nvSpPr>
              <p:cNvPr id="897" name="Google Shape;897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8" name="Google Shape;898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9" name="Google Shape;899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900" name="Google Shape;900;p45"/>
          <p:cNvGrpSpPr/>
          <p:nvPr/>
        </p:nvGrpSpPr>
        <p:grpSpPr>
          <a:xfrm>
            <a:off x="6136990" y="4024991"/>
            <a:ext cx="625762" cy="433351"/>
            <a:chOff x="8204914" y="3284545"/>
            <a:chExt cx="834349" cy="577801"/>
          </a:xfrm>
        </p:grpSpPr>
        <p:sp>
          <p:nvSpPr>
            <p:cNvPr id="901" name="Google Shape;901;p45"/>
            <p:cNvSpPr/>
            <p:nvPr/>
          </p:nvSpPr>
          <p:spPr>
            <a:xfrm>
              <a:off x="8275725" y="3512073"/>
              <a:ext cx="698382" cy="126530"/>
            </a:xfrm>
            <a:custGeom>
              <a:avLst/>
              <a:gdLst/>
              <a:ahLst/>
              <a:cxnLst/>
              <a:rect l="l" t="t" r="r" b="b"/>
              <a:pathLst>
                <a:path w="209" h="31" extrusionOk="0">
                  <a:moveTo>
                    <a:pt x="2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7" y="1"/>
                    <a:pt x="106" y="0"/>
                    <a:pt x="105" y="0"/>
                  </a:cubicBezTo>
                  <a:cubicBezTo>
                    <a:pt x="103" y="0"/>
                    <a:pt x="102" y="1"/>
                    <a:pt x="102" y="3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1" y="31"/>
                    <a:pt x="2" y="31"/>
                  </a:cubicBezTo>
                  <a:cubicBezTo>
                    <a:pt x="3" y="31"/>
                    <a:pt x="4" y="30"/>
                    <a:pt x="4" y="29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30"/>
                    <a:pt x="103" y="31"/>
                    <a:pt x="105" y="31"/>
                  </a:cubicBezTo>
                  <a:cubicBezTo>
                    <a:pt x="106" y="31"/>
                    <a:pt x="107" y="30"/>
                    <a:pt x="107" y="28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205" y="15"/>
                    <a:pt x="205" y="15"/>
                    <a:pt x="205" y="15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30"/>
                    <a:pt x="206" y="31"/>
                    <a:pt x="207" y="31"/>
                  </a:cubicBezTo>
                  <a:cubicBezTo>
                    <a:pt x="208" y="31"/>
                    <a:pt x="209" y="30"/>
                    <a:pt x="209" y="29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09" y="12"/>
                    <a:pt x="208" y="11"/>
                    <a:pt x="207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02" name="Google Shape;902;p45"/>
            <p:cNvGrpSpPr/>
            <p:nvPr/>
          </p:nvGrpSpPr>
          <p:grpSpPr>
            <a:xfrm>
              <a:off x="8204914" y="3674986"/>
              <a:ext cx="155141" cy="187360"/>
              <a:chOff x="3284538" y="5448301"/>
              <a:chExt cx="1406525" cy="1698624"/>
            </a:xfrm>
          </p:grpSpPr>
          <p:sp>
            <p:nvSpPr>
              <p:cNvPr id="903" name="Google Shape;903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4" name="Google Shape;904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5" name="Google Shape;905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06" name="Google Shape;906;p45"/>
            <p:cNvGrpSpPr/>
            <p:nvPr/>
          </p:nvGrpSpPr>
          <p:grpSpPr>
            <a:xfrm>
              <a:off x="8544518" y="3674986"/>
              <a:ext cx="155141" cy="187360"/>
              <a:chOff x="3284538" y="5448301"/>
              <a:chExt cx="1406525" cy="1698624"/>
            </a:xfrm>
          </p:grpSpPr>
          <p:sp>
            <p:nvSpPr>
              <p:cNvPr id="907" name="Google Shape;907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8" name="Google Shape;908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9" name="Google Shape;909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10" name="Google Shape;910;p45"/>
            <p:cNvGrpSpPr/>
            <p:nvPr/>
          </p:nvGrpSpPr>
          <p:grpSpPr>
            <a:xfrm>
              <a:off x="8544648" y="3284545"/>
              <a:ext cx="155141" cy="187360"/>
              <a:chOff x="3284538" y="5448301"/>
              <a:chExt cx="1406525" cy="1698624"/>
            </a:xfrm>
          </p:grpSpPr>
          <p:sp>
            <p:nvSpPr>
              <p:cNvPr id="911" name="Google Shape;911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2" name="Google Shape;912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3" name="Google Shape;913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14" name="Google Shape;914;p45"/>
            <p:cNvGrpSpPr/>
            <p:nvPr/>
          </p:nvGrpSpPr>
          <p:grpSpPr>
            <a:xfrm>
              <a:off x="8884122" y="3674986"/>
              <a:ext cx="155141" cy="187360"/>
              <a:chOff x="3284538" y="5448301"/>
              <a:chExt cx="1406525" cy="1698624"/>
            </a:xfrm>
          </p:grpSpPr>
          <p:sp>
            <p:nvSpPr>
              <p:cNvPr id="915" name="Google Shape;915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6" name="Google Shape;916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7" name="Google Shape;917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6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  <p:grpSp>
        <p:nvGrpSpPr>
          <p:cNvPr id="923" name="Google Shape;923;p46"/>
          <p:cNvGrpSpPr/>
          <p:nvPr/>
        </p:nvGrpSpPr>
        <p:grpSpPr>
          <a:xfrm>
            <a:off x="3345589" y="1221581"/>
            <a:ext cx="411374" cy="413647"/>
            <a:chOff x="-7727950" y="4392613"/>
            <a:chExt cx="287337" cy="288925"/>
          </a:xfrm>
        </p:grpSpPr>
        <p:sp>
          <p:nvSpPr>
            <p:cNvPr id="924" name="Google Shape;924;p46"/>
            <p:cNvSpPr/>
            <p:nvPr/>
          </p:nvSpPr>
          <p:spPr>
            <a:xfrm>
              <a:off x="-7653338" y="4392613"/>
              <a:ext cx="212725" cy="214313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43" y="54"/>
                  </a:move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9" y="46"/>
                    <a:pt x="40" y="45"/>
                  </a:cubicBezTo>
                  <a:cubicBezTo>
                    <a:pt x="48" y="38"/>
                    <a:pt x="48" y="27"/>
                    <a:pt x="42" y="19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3"/>
                    <a:pt x="57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0" y="9"/>
                    <a:pt x="19" y="10"/>
                    <a:pt x="12" y="17"/>
                  </a:cubicBezTo>
                  <a:cubicBezTo>
                    <a:pt x="11" y="18"/>
                    <a:pt x="9" y="20"/>
                    <a:pt x="9" y="2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2" y="14"/>
                    <a:pt x="2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41" y="57"/>
                    <a:pt x="41" y="57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3" y="54"/>
                    <a:pt x="43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7727950" y="4464050"/>
              <a:ext cx="212725" cy="217488"/>
            </a:xfrm>
            <a:custGeom>
              <a:avLst/>
              <a:gdLst/>
              <a:ahLst/>
              <a:cxnLst/>
              <a:rect l="l" t="t" r="r" b="b"/>
              <a:pathLst>
                <a:path w="57" h="58" extrusionOk="0">
                  <a:moveTo>
                    <a:pt x="15" y="3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8" y="11"/>
                    <a:pt x="17" y="12"/>
                  </a:cubicBezTo>
                  <a:cubicBezTo>
                    <a:pt x="10" y="20"/>
                    <a:pt x="9" y="31"/>
                    <a:pt x="15" y="39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4"/>
                    <a:pt x="0" y="54"/>
                    <a:pt x="1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5" y="57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7" y="48"/>
                    <a:pt x="38" y="47"/>
                    <a:pt x="45" y="40"/>
                  </a:cubicBezTo>
                  <a:cubicBezTo>
                    <a:pt x="46" y="39"/>
                    <a:pt x="48" y="37"/>
                    <a:pt x="48" y="37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3"/>
                    <a:pt x="55" y="43"/>
                    <a:pt x="56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3"/>
                    <a:pt x="15" y="3"/>
                    <a:pt x="1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26" name="Google Shape;926;p46"/>
          <p:cNvGrpSpPr/>
          <p:nvPr/>
        </p:nvGrpSpPr>
        <p:grpSpPr>
          <a:xfrm>
            <a:off x="4286129" y="1221644"/>
            <a:ext cx="413523" cy="413523"/>
            <a:chOff x="-6370638" y="4378325"/>
            <a:chExt cx="341313" cy="341313"/>
          </a:xfrm>
        </p:grpSpPr>
        <p:sp>
          <p:nvSpPr>
            <p:cNvPr id="927" name="Google Shape;927;p46"/>
            <p:cNvSpPr/>
            <p:nvPr/>
          </p:nvSpPr>
          <p:spPr>
            <a:xfrm>
              <a:off x="-6370638" y="4505325"/>
              <a:ext cx="212725" cy="214313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5" y="3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8" y="11"/>
                    <a:pt x="17" y="12"/>
                  </a:cubicBezTo>
                  <a:cubicBezTo>
                    <a:pt x="10" y="19"/>
                    <a:pt x="9" y="31"/>
                    <a:pt x="15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4"/>
                    <a:pt x="0" y="54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7" y="48"/>
                    <a:pt x="38" y="47"/>
                    <a:pt x="45" y="40"/>
                  </a:cubicBezTo>
                  <a:cubicBezTo>
                    <a:pt x="46" y="39"/>
                    <a:pt x="48" y="37"/>
                    <a:pt x="48" y="3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0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4" y="3"/>
                    <a:pt x="1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243638" y="4378325"/>
              <a:ext cx="214313" cy="217488"/>
            </a:xfrm>
            <a:custGeom>
              <a:avLst/>
              <a:gdLst/>
              <a:ahLst/>
              <a:cxnLst/>
              <a:rect l="l" t="t" r="r" b="b"/>
              <a:pathLst>
                <a:path w="57" h="58" extrusionOk="0">
                  <a:moveTo>
                    <a:pt x="43" y="55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37" y="49"/>
                    <a:pt x="39" y="47"/>
                    <a:pt x="40" y="46"/>
                  </a:cubicBezTo>
                  <a:cubicBezTo>
                    <a:pt x="47" y="38"/>
                    <a:pt x="48" y="27"/>
                    <a:pt x="42" y="19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0"/>
                    <a:pt x="53" y="0"/>
                    <a:pt x="53" y="1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0" y="10"/>
                    <a:pt x="19" y="11"/>
                    <a:pt x="12" y="18"/>
                  </a:cubicBezTo>
                  <a:cubicBezTo>
                    <a:pt x="11" y="19"/>
                    <a:pt x="9" y="21"/>
                    <a:pt x="9" y="2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2" y="15"/>
                    <a:pt x="2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4"/>
                    <a:pt x="2" y="34"/>
                    <a:pt x="3" y="34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5" y="36"/>
                    <a:pt x="5" y="36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4"/>
                    <a:pt x="22" y="54"/>
                    <a:pt x="23" y="54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5" y="56"/>
                    <a:pt x="25" y="56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8"/>
                    <a:pt x="41" y="58"/>
                    <a:pt x="41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5"/>
                    <a:pt x="43" y="55"/>
                    <a:pt x="43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29" name="Google Shape;929;p46"/>
          <p:cNvSpPr/>
          <p:nvPr/>
        </p:nvSpPr>
        <p:spPr>
          <a:xfrm>
            <a:off x="3344107" y="283350"/>
            <a:ext cx="414338" cy="416123"/>
          </a:xfrm>
          <a:custGeom>
            <a:avLst/>
            <a:gdLst/>
            <a:ahLst/>
            <a:cxnLst/>
            <a:rect l="l" t="t" r="r" b="b"/>
            <a:pathLst>
              <a:path w="196" h="197" extrusionOk="0">
                <a:moveTo>
                  <a:pt x="108" y="11"/>
                </a:moveTo>
                <a:cubicBezTo>
                  <a:pt x="84" y="22"/>
                  <a:pt x="70" y="47"/>
                  <a:pt x="74" y="73"/>
                </a:cubicBezTo>
                <a:cubicBezTo>
                  <a:pt x="74" y="77"/>
                  <a:pt x="73" y="79"/>
                  <a:pt x="71" y="81"/>
                </a:cubicBezTo>
                <a:cubicBezTo>
                  <a:pt x="61" y="90"/>
                  <a:pt x="52" y="100"/>
                  <a:pt x="43" y="110"/>
                </a:cubicBezTo>
                <a:cubicBezTo>
                  <a:pt x="40" y="113"/>
                  <a:pt x="39" y="115"/>
                  <a:pt x="39" y="120"/>
                </a:cubicBezTo>
                <a:cubicBezTo>
                  <a:pt x="40" y="124"/>
                  <a:pt x="41" y="129"/>
                  <a:pt x="41" y="134"/>
                </a:cubicBezTo>
                <a:cubicBezTo>
                  <a:pt x="33" y="134"/>
                  <a:pt x="25" y="134"/>
                  <a:pt x="17" y="135"/>
                </a:cubicBezTo>
                <a:cubicBezTo>
                  <a:pt x="18" y="142"/>
                  <a:pt x="20" y="149"/>
                  <a:pt x="21" y="156"/>
                </a:cubicBezTo>
                <a:cubicBezTo>
                  <a:pt x="15" y="156"/>
                  <a:pt x="10" y="156"/>
                  <a:pt x="4" y="155"/>
                </a:cubicBezTo>
                <a:cubicBezTo>
                  <a:pt x="2" y="155"/>
                  <a:pt x="0" y="155"/>
                  <a:pt x="0" y="158"/>
                </a:cubicBezTo>
                <a:cubicBezTo>
                  <a:pt x="0" y="164"/>
                  <a:pt x="1" y="197"/>
                  <a:pt x="1" y="197"/>
                </a:cubicBezTo>
                <a:cubicBezTo>
                  <a:pt x="41" y="193"/>
                  <a:pt x="41" y="193"/>
                  <a:pt x="41" y="193"/>
                </a:cubicBezTo>
                <a:cubicBezTo>
                  <a:pt x="41" y="193"/>
                  <a:pt x="87" y="146"/>
                  <a:pt x="109" y="124"/>
                </a:cubicBezTo>
                <a:cubicBezTo>
                  <a:pt x="112" y="122"/>
                  <a:pt x="114" y="121"/>
                  <a:pt x="117" y="122"/>
                </a:cubicBezTo>
                <a:cubicBezTo>
                  <a:pt x="142" y="128"/>
                  <a:pt x="167" y="119"/>
                  <a:pt x="181" y="98"/>
                </a:cubicBezTo>
                <a:cubicBezTo>
                  <a:pt x="196" y="76"/>
                  <a:pt x="194" y="47"/>
                  <a:pt x="177" y="26"/>
                </a:cubicBezTo>
                <a:cubicBezTo>
                  <a:pt x="160" y="7"/>
                  <a:pt x="132" y="0"/>
                  <a:pt x="108" y="11"/>
                </a:cubicBezTo>
                <a:close/>
                <a:moveTo>
                  <a:pt x="163" y="55"/>
                </a:moveTo>
                <a:cubicBezTo>
                  <a:pt x="158" y="60"/>
                  <a:pt x="151" y="60"/>
                  <a:pt x="146" y="55"/>
                </a:cubicBezTo>
                <a:cubicBezTo>
                  <a:pt x="141" y="50"/>
                  <a:pt x="140" y="42"/>
                  <a:pt x="145" y="37"/>
                </a:cubicBezTo>
                <a:cubicBezTo>
                  <a:pt x="150" y="32"/>
                  <a:pt x="158" y="32"/>
                  <a:pt x="163" y="37"/>
                </a:cubicBezTo>
                <a:cubicBezTo>
                  <a:pt x="168" y="42"/>
                  <a:pt x="168" y="50"/>
                  <a:pt x="163" y="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0" name="Google Shape;930;p46"/>
          <p:cNvSpPr/>
          <p:nvPr/>
        </p:nvSpPr>
        <p:spPr>
          <a:xfrm>
            <a:off x="4295947" y="292994"/>
            <a:ext cx="393889" cy="396836"/>
          </a:xfrm>
          <a:custGeom>
            <a:avLst/>
            <a:gdLst/>
            <a:ahLst/>
            <a:cxnLst/>
            <a:rect l="l" t="t" r="r" b="b"/>
            <a:pathLst>
              <a:path w="170" h="171" extrusionOk="0">
                <a:moveTo>
                  <a:pt x="138" y="4"/>
                </a:moveTo>
                <a:cubicBezTo>
                  <a:pt x="135" y="1"/>
                  <a:pt x="130" y="0"/>
                  <a:pt x="127" y="1"/>
                </a:cubicBezTo>
                <a:cubicBezTo>
                  <a:pt x="86" y="13"/>
                  <a:pt x="86" y="13"/>
                  <a:pt x="86" y="13"/>
                </a:cubicBezTo>
                <a:cubicBezTo>
                  <a:pt x="83" y="14"/>
                  <a:pt x="79" y="17"/>
                  <a:pt x="78" y="21"/>
                </a:cubicBezTo>
                <a:cubicBezTo>
                  <a:pt x="67" y="61"/>
                  <a:pt x="67" y="61"/>
                  <a:pt x="67" y="61"/>
                </a:cubicBezTo>
                <a:cubicBezTo>
                  <a:pt x="66" y="65"/>
                  <a:pt x="67" y="69"/>
                  <a:pt x="70" y="72"/>
                </a:cubicBezTo>
                <a:cubicBezTo>
                  <a:pt x="73" y="75"/>
                  <a:pt x="73" y="75"/>
                  <a:pt x="73" y="75"/>
                </a:cubicBezTo>
                <a:cubicBezTo>
                  <a:pt x="0" y="149"/>
                  <a:pt x="0" y="149"/>
                  <a:pt x="0" y="149"/>
                </a:cubicBezTo>
                <a:cubicBezTo>
                  <a:pt x="23" y="171"/>
                  <a:pt x="23" y="171"/>
                  <a:pt x="23" y="171"/>
                </a:cubicBezTo>
                <a:cubicBezTo>
                  <a:pt x="23" y="171"/>
                  <a:pt x="23" y="171"/>
                  <a:pt x="23" y="171"/>
                </a:cubicBezTo>
                <a:cubicBezTo>
                  <a:pt x="38" y="169"/>
                  <a:pt x="38" y="169"/>
                  <a:pt x="38" y="169"/>
                </a:cubicBezTo>
                <a:cubicBezTo>
                  <a:pt x="37" y="157"/>
                  <a:pt x="37" y="157"/>
                  <a:pt x="37" y="157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54" y="153"/>
                  <a:pt x="54" y="153"/>
                  <a:pt x="54" y="153"/>
                </a:cubicBezTo>
                <a:cubicBezTo>
                  <a:pt x="53" y="141"/>
                  <a:pt x="53" y="141"/>
                  <a:pt x="53" y="141"/>
                </a:cubicBezTo>
                <a:cubicBezTo>
                  <a:pt x="54" y="139"/>
                  <a:pt x="54" y="139"/>
                  <a:pt x="54" y="139"/>
                </a:cubicBezTo>
                <a:cubicBezTo>
                  <a:pt x="70" y="137"/>
                  <a:pt x="70" y="137"/>
                  <a:pt x="70" y="137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95" y="98"/>
                  <a:pt x="95" y="98"/>
                  <a:pt x="95" y="98"/>
                </a:cubicBezTo>
                <a:cubicBezTo>
                  <a:pt x="99" y="101"/>
                  <a:pt x="99" y="101"/>
                  <a:pt x="99" y="101"/>
                </a:cubicBezTo>
                <a:cubicBezTo>
                  <a:pt x="101" y="103"/>
                  <a:pt x="106" y="105"/>
                  <a:pt x="109" y="104"/>
                </a:cubicBezTo>
                <a:cubicBezTo>
                  <a:pt x="150" y="92"/>
                  <a:pt x="150" y="92"/>
                  <a:pt x="150" y="92"/>
                </a:cubicBezTo>
                <a:cubicBezTo>
                  <a:pt x="153" y="91"/>
                  <a:pt x="157" y="88"/>
                  <a:pt x="158" y="84"/>
                </a:cubicBezTo>
                <a:cubicBezTo>
                  <a:pt x="169" y="44"/>
                  <a:pt x="169" y="44"/>
                  <a:pt x="169" y="44"/>
                </a:cubicBezTo>
                <a:cubicBezTo>
                  <a:pt x="170" y="40"/>
                  <a:pt x="169" y="35"/>
                  <a:pt x="167" y="33"/>
                </a:cubicBezTo>
                <a:lnTo>
                  <a:pt x="138" y="4"/>
                </a:lnTo>
                <a:close/>
                <a:moveTo>
                  <a:pt x="123" y="65"/>
                </a:moveTo>
                <a:cubicBezTo>
                  <a:pt x="113" y="65"/>
                  <a:pt x="105" y="57"/>
                  <a:pt x="105" y="47"/>
                </a:cubicBezTo>
                <a:cubicBezTo>
                  <a:pt x="105" y="37"/>
                  <a:pt x="113" y="29"/>
                  <a:pt x="123" y="29"/>
                </a:cubicBezTo>
                <a:cubicBezTo>
                  <a:pt x="133" y="29"/>
                  <a:pt x="141" y="37"/>
                  <a:pt x="141" y="47"/>
                </a:cubicBezTo>
                <a:cubicBezTo>
                  <a:pt x="141" y="57"/>
                  <a:pt x="133" y="65"/>
                  <a:pt x="123" y="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1" name="Google Shape;931;p46"/>
          <p:cNvSpPr/>
          <p:nvPr/>
        </p:nvSpPr>
        <p:spPr>
          <a:xfrm>
            <a:off x="1532522" y="1152416"/>
            <a:ext cx="402908" cy="401955"/>
          </a:xfrm>
          <a:custGeom>
            <a:avLst/>
            <a:gdLst/>
            <a:ahLst/>
            <a:cxnLst/>
            <a:rect l="l" t="t" r="r" b="b"/>
            <a:pathLst>
              <a:path w="179" h="179" extrusionOk="0">
                <a:moveTo>
                  <a:pt x="143" y="0"/>
                </a:moveTo>
                <a:cubicBezTo>
                  <a:pt x="120" y="0"/>
                  <a:pt x="120" y="0"/>
                  <a:pt x="120" y="0"/>
                </a:cubicBezTo>
                <a:cubicBezTo>
                  <a:pt x="100" y="0"/>
                  <a:pt x="84" y="16"/>
                  <a:pt x="84" y="36"/>
                </a:cubicBezTo>
                <a:cubicBezTo>
                  <a:pt x="84" y="72"/>
                  <a:pt x="84" y="72"/>
                  <a:pt x="84" y="72"/>
                </a:cubicBezTo>
                <a:cubicBezTo>
                  <a:pt x="9" y="72"/>
                  <a:pt x="9" y="72"/>
                  <a:pt x="9" y="72"/>
                </a:cubicBezTo>
                <a:cubicBezTo>
                  <a:pt x="4" y="72"/>
                  <a:pt x="0" y="76"/>
                  <a:pt x="0" y="81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75"/>
                  <a:pt x="4" y="179"/>
                  <a:pt x="9" y="179"/>
                </a:cubicBezTo>
                <a:cubicBezTo>
                  <a:pt x="111" y="179"/>
                  <a:pt x="111" y="179"/>
                  <a:pt x="111" y="179"/>
                </a:cubicBezTo>
                <a:cubicBezTo>
                  <a:pt x="116" y="179"/>
                  <a:pt x="120" y="175"/>
                  <a:pt x="120" y="170"/>
                </a:cubicBezTo>
                <a:cubicBezTo>
                  <a:pt x="120" y="81"/>
                  <a:pt x="120" y="81"/>
                  <a:pt x="120" y="81"/>
                </a:cubicBezTo>
                <a:cubicBezTo>
                  <a:pt x="120" y="76"/>
                  <a:pt x="116" y="72"/>
                  <a:pt x="111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29"/>
                  <a:pt x="113" y="24"/>
                  <a:pt x="120" y="24"/>
                </a:cubicBezTo>
                <a:cubicBezTo>
                  <a:pt x="143" y="24"/>
                  <a:pt x="143" y="24"/>
                  <a:pt x="143" y="24"/>
                </a:cubicBezTo>
                <a:cubicBezTo>
                  <a:pt x="150" y="24"/>
                  <a:pt x="155" y="29"/>
                  <a:pt x="155" y="36"/>
                </a:cubicBezTo>
                <a:cubicBezTo>
                  <a:pt x="155" y="72"/>
                  <a:pt x="155" y="72"/>
                  <a:pt x="155" y="72"/>
                </a:cubicBezTo>
                <a:cubicBezTo>
                  <a:pt x="179" y="72"/>
                  <a:pt x="179" y="72"/>
                  <a:pt x="179" y="72"/>
                </a:cubicBezTo>
                <a:cubicBezTo>
                  <a:pt x="179" y="36"/>
                  <a:pt x="179" y="36"/>
                  <a:pt x="179" y="36"/>
                </a:cubicBezTo>
                <a:cubicBezTo>
                  <a:pt x="179" y="16"/>
                  <a:pt x="163" y="0"/>
                  <a:pt x="143" y="0"/>
                </a:cubicBezTo>
                <a:close/>
                <a:moveTo>
                  <a:pt x="72" y="155"/>
                </a:moveTo>
                <a:cubicBezTo>
                  <a:pt x="48" y="155"/>
                  <a:pt x="48" y="155"/>
                  <a:pt x="48" y="155"/>
                </a:cubicBezTo>
                <a:cubicBezTo>
                  <a:pt x="53" y="129"/>
                  <a:pt x="53" y="129"/>
                  <a:pt x="53" y="129"/>
                </a:cubicBezTo>
                <a:cubicBezTo>
                  <a:pt x="50" y="127"/>
                  <a:pt x="48" y="124"/>
                  <a:pt x="48" y="119"/>
                </a:cubicBezTo>
                <a:cubicBezTo>
                  <a:pt x="48" y="113"/>
                  <a:pt x="53" y="108"/>
                  <a:pt x="60" y="108"/>
                </a:cubicBezTo>
                <a:cubicBezTo>
                  <a:pt x="67" y="108"/>
                  <a:pt x="72" y="113"/>
                  <a:pt x="72" y="119"/>
                </a:cubicBezTo>
                <a:cubicBezTo>
                  <a:pt x="72" y="124"/>
                  <a:pt x="70" y="127"/>
                  <a:pt x="67" y="129"/>
                </a:cubicBezTo>
                <a:lnTo>
                  <a:pt x="72" y="1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2" name="Google Shape;932;p46"/>
          <p:cNvSpPr/>
          <p:nvPr/>
        </p:nvSpPr>
        <p:spPr>
          <a:xfrm>
            <a:off x="5288297" y="297101"/>
            <a:ext cx="292418" cy="388620"/>
          </a:xfrm>
          <a:custGeom>
            <a:avLst/>
            <a:gdLst/>
            <a:ahLst/>
            <a:cxnLst/>
            <a:rect l="l" t="t" r="r" b="b"/>
            <a:pathLst>
              <a:path w="130" h="173" extrusionOk="0">
                <a:moveTo>
                  <a:pt x="120" y="76"/>
                </a:moveTo>
                <a:cubicBezTo>
                  <a:pt x="109" y="76"/>
                  <a:pt x="109" y="76"/>
                  <a:pt x="109" y="76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9" y="19"/>
                  <a:pt x="89" y="0"/>
                  <a:pt x="65" y="0"/>
                </a:cubicBezTo>
                <a:cubicBezTo>
                  <a:pt x="41" y="0"/>
                  <a:pt x="22" y="19"/>
                  <a:pt x="22" y="43"/>
                </a:cubicBezTo>
                <a:cubicBezTo>
                  <a:pt x="22" y="76"/>
                  <a:pt x="22" y="76"/>
                  <a:pt x="2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5" y="76"/>
                  <a:pt x="0" y="80"/>
                  <a:pt x="0" y="86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68"/>
                  <a:pt x="5" y="173"/>
                  <a:pt x="11" y="173"/>
                </a:cubicBezTo>
                <a:cubicBezTo>
                  <a:pt x="120" y="173"/>
                  <a:pt x="120" y="173"/>
                  <a:pt x="120" y="173"/>
                </a:cubicBezTo>
                <a:cubicBezTo>
                  <a:pt x="126" y="173"/>
                  <a:pt x="130" y="168"/>
                  <a:pt x="130" y="162"/>
                </a:cubicBezTo>
                <a:cubicBezTo>
                  <a:pt x="130" y="86"/>
                  <a:pt x="130" y="86"/>
                  <a:pt x="130" y="86"/>
                </a:cubicBezTo>
                <a:cubicBezTo>
                  <a:pt x="130" y="80"/>
                  <a:pt x="126" y="76"/>
                  <a:pt x="120" y="76"/>
                </a:cubicBezTo>
                <a:close/>
                <a:moveTo>
                  <a:pt x="77" y="148"/>
                </a:moveTo>
                <a:cubicBezTo>
                  <a:pt x="53" y="148"/>
                  <a:pt x="53" y="148"/>
                  <a:pt x="53" y="148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56" y="120"/>
                  <a:pt x="53" y="116"/>
                  <a:pt x="53" y="112"/>
                </a:cubicBezTo>
                <a:cubicBezTo>
                  <a:pt x="53" y="106"/>
                  <a:pt x="59" y="100"/>
                  <a:pt x="65" y="100"/>
                </a:cubicBezTo>
                <a:cubicBezTo>
                  <a:pt x="72" y="100"/>
                  <a:pt x="77" y="106"/>
                  <a:pt x="77" y="112"/>
                </a:cubicBezTo>
                <a:cubicBezTo>
                  <a:pt x="77" y="116"/>
                  <a:pt x="75" y="120"/>
                  <a:pt x="72" y="122"/>
                </a:cubicBezTo>
                <a:lnTo>
                  <a:pt x="77" y="148"/>
                </a:lnTo>
                <a:close/>
                <a:moveTo>
                  <a:pt x="87" y="76"/>
                </a:moveTo>
                <a:cubicBezTo>
                  <a:pt x="44" y="76"/>
                  <a:pt x="44" y="76"/>
                  <a:pt x="44" y="76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31"/>
                  <a:pt x="53" y="21"/>
                  <a:pt x="65" y="21"/>
                </a:cubicBezTo>
                <a:cubicBezTo>
                  <a:pt x="77" y="21"/>
                  <a:pt x="87" y="31"/>
                  <a:pt x="87" y="43"/>
                </a:cubicBezTo>
                <a:lnTo>
                  <a:pt x="87" y="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3" name="Google Shape;933;p46"/>
          <p:cNvSpPr/>
          <p:nvPr/>
        </p:nvSpPr>
        <p:spPr>
          <a:xfrm>
            <a:off x="2394455" y="1246240"/>
            <a:ext cx="430411" cy="364331"/>
          </a:xfrm>
          <a:custGeom>
            <a:avLst/>
            <a:gdLst/>
            <a:ahLst/>
            <a:cxnLst/>
            <a:rect l="l" t="t" r="r" b="b"/>
            <a:pathLst>
              <a:path w="204" h="173" extrusionOk="0">
                <a:moveTo>
                  <a:pt x="153" y="0"/>
                </a:moveTo>
                <a:cubicBezTo>
                  <a:pt x="128" y="0"/>
                  <a:pt x="115" y="11"/>
                  <a:pt x="102" y="32"/>
                </a:cubicBezTo>
                <a:cubicBezTo>
                  <a:pt x="89" y="11"/>
                  <a:pt x="77" y="0"/>
                  <a:pt x="51" y="0"/>
                </a:cubicBezTo>
                <a:cubicBezTo>
                  <a:pt x="23" y="0"/>
                  <a:pt x="0" y="19"/>
                  <a:pt x="0" y="43"/>
                </a:cubicBezTo>
                <a:cubicBezTo>
                  <a:pt x="0" y="86"/>
                  <a:pt x="51" y="130"/>
                  <a:pt x="102" y="173"/>
                </a:cubicBezTo>
                <a:cubicBezTo>
                  <a:pt x="153" y="130"/>
                  <a:pt x="204" y="87"/>
                  <a:pt x="204" y="43"/>
                </a:cubicBezTo>
                <a:cubicBezTo>
                  <a:pt x="204" y="19"/>
                  <a:pt x="181" y="0"/>
                  <a:pt x="153" y="0"/>
                </a:cubicBezTo>
                <a:close/>
                <a:moveTo>
                  <a:pt x="117" y="105"/>
                </a:moveTo>
                <a:cubicBezTo>
                  <a:pt x="119" y="112"/>
                  <a:pt x="110" y="119"/>
                  <a:pt x="101" y="119"/>
                </a:cubicBezTo>
                <a:cubicBezTo>
                  <a:pt x="93" y="119"/>
                  <a:pt x="85" y="112"/>
                  <a:pt x="85" y="105"/>
                </a:cubicBezTo>
                <a:cubicBezTo>
                  <a:pt x="97" y="99"/>
                  <a:pt x="85" y="78"/>
                  <a:pt x="85" y="69"/>
                </a:cubicBezTo>
                <a:cubicBezTo>
                  <a:pt x="85" y="61"/>
                  <a:pt x="92" y="55"/>
                  <a:pt x="101" y="55"/>
                </a:cubicBezTo>
                <a:cubicBezTo>
                  <a:pt x="111" y="55"/>
                  <a:pt x="118" y="61"/>
                  <a:pt x="118" y="69"/>
                </a:cubicBezTo>
                <a:cubicBezTo>
                  <a:pt x="118" y="80"/>
                  <a:pt x="105" y="96"/>
                  <a:pt x="117" y="10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4" name="Google Shape;934;p46"/>
          <p:cNvSpPr/>
          <p:nvPr/>
        </p:nvSpPr>
        <p:spPr>
          <a:xfrm>
            <a:off x="521494" y="297638"/>
            <a:ext cx="409873" cy="387548"/>
          </a:xfrm>
          <a:custGeom>
            <a:avLst/>
            <a:gdLst/>
            <a:ahLst/>
            <a:cxnLst/>
            <a:rect l="l" t="t" r="r" b="b"/>
            <a:pathLst>
              <a:path w="194" h="184" extrusionOk="0">
                <a:moveTo>
                  <a:pt x="191" y="136"/>
                </a:moveTo>
                <a:cubicBezTo>
                  <a:pt x="188" y="133"/>
                  <a:pt x="182" y="133"/>
                  <a:pt x="179" y="136"/>
                </a:cubicBezTo>
                <a:cubicBezTo>
                  <a:pt x="171" y="144"/>
                  <a:pt x="171" y="144"/>
                  <a:pt x="171" y="144"/>
                </a:cubicBezTo>
                <a:cubicBezTo>
                  <a:pt x="162" y="135"/>
                  <a:pt x="162" y="135"/>
                  <a:pt x="162" y="135"/>
                </a:cubicBezTo>
                <a:cubicBezTo>
                  <a:pt x="170" y="127"/>
                  <a:pt x="170" y="127"/>
                  <a:pt x="170" y="127"/>
                </a:cubicBezTo>
                <a:cubicBezTo>
                  <a:pt x="173" y="124"/>
                  <a:pt x="173" y="119"/>
                  <a:pt x="170" y="115"/>
                </a:cubicBezTo>
                <a:cubicBezTo>
                  <a:pt x="167" y="112"/>
                  <a:pt x="162" y="112"/>
                  <a:pt x="158" y="116"/>
                </a:cubicBezTo>
                <a:cubicBezTo>
                  <a:pt x="151" y="123"/>
                  <a:pt x="151" y="123"/>
                  <a:pt x="151" y="123"/>
                </a:cubicBezTo>
                <a:cubicBezTo>
                  <a:pt x="120" y="93"/>
                  <a:pt x="120" y="93"/>
                  <a:pt x="120" y="93"/>
                </a:cubicBezTo>
                <a:cubicBezTo>
                  <a:pt x="125" y="84"/>
                  <a:pt x="127" y="74"/>
                  <a:pt x="127" y="64"/>
                </a:cubicBezTo>
                <a:cubicBezTo>
                  <a:pt x="128" y="29"/>
                  <a:pt x="99" y="0"/>
                  <a:pt x="64" y="0"/>
                </a:cubicBezTo>
                <a:cubicBezTo>
                  <a:pt x="29" y="0"/>
                  <a:pt x="1" y="28"/>
                  <a:pt x="0" y="63"/>
                </a:cubicBezTo>
                <a:cubicBezTo>
                  <a:pt x="0" y="98"/>
                  <a:pt x="28" y="126"/>
                  <a:pt x="63" y="127"/>
                </a:cubicBezTo>
                <a:cubicBezTo>
                  <a:pt x="74" y="127"/>
                  <a:pt x="84" y="124"/>
                  <a:pt x="92" y="120"/>
                </a:cubicBezTo>
                <a:cubicBezTo>
                  <a:pt x="151" y="180"/>
                  <a:pt x="151" y="180"/>
                  <a:pt x="151" y="180"/>
                </a:cubicBezTo>
                <a:cubicBezTo>
                  <a:pt x="155" y="184"/>
                  <a:pt x="160" y="183"/>
                  <a:pt x="165" y="183"/>
                </a:cubicBezTo>
                <a:cubicBezTo>
                  <a:pt x="170" y="184"/>
                  <a:pt x="176" y="184"/>
                  <a:pt x="180" y="181"/>
                </a:cubicBezTo>
                <a:cubicBezTo>
                  <a:pt x="184" y="177"/>
                  <a:pt x="182" y="159"/>
                  <a:pt x="182" y="156"/>
                </a:cubicBezTo>
                <a:cubicBezTo>
                  <a:pt x="191" y="148"/>
                  <a:pt x="191" y="148"/>
                  <a:pt x="191" y="148"/>
                </a:cubicBezTo>
                <a:cubicBezTo>
                  <a:pt x="194" y="144"/>
                  <a:pt x="194" y="139"/>
                  <a:pt x="191" y="136"/>
                </a:cubicBezTo>
                <a:close/>
                <a:moveTo>
                  <a:pt x="44" y="59"/>
                </a:moveTo>
                <a:cubicBezTo>
                  <a:pt x="36" y="59"/>
                  <a:pt x="30" y="52"/>
                  <a:pt x="30" y="44"/>
                </a:cubicBezTo>
                <a:cubicBezTo>
                  <a:pt x="30" y="36"/>
                  <a:pt x="37" y="29"/>
                  <a:pt x="45" y="29"/>
                </a:cubicBezTo>
                <a:cubicBezTo>
                  <a:pt x="53" y="29"/>
                  <a:pt x="60" y="36"/>
                  <a:pt x="59" y="44"/>
                </a:cubicBezTo>
                <a:cubicBezTo>
                  <a:pt x="59" y="52"/>
                  <a:pt x="53" y="59"/>
                  <a:pt x="44" y="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5" name="Google Shape;935;p46"/>
          <p:cNvSpPr/>
          <p:nvPr/>
        </p:nvSpPr>
        <p:spPr>
          <a:xfrm>
            <a:off x="567481" y="1235167"/>
            <a:ext cx="317898" cy="386477"/>
          </a:xfrm>
          <a:custGeom>
            <a:avLst/>
            <a:gdLst/>
            <a:ahLst/>
            <a:cxnLst/>
            <a:rect l="l" t="t" r="r" b="b"/>
            <a:pathLst>
              <a:path w="188" h="229" extrusionOk="0">
                <a:moveTo>
                  <a:pt x="170" y="101"/>
                </a:moveTo>
                <a:cubicBezTo>
                  <a:pt x="170" y="77"/>
                  <a:pt x="170" y="77"/>
                  <a:pt x="170" y="77"/>
                </a:cubicBezTo>
                <a:cubicBezTo>
                  <a:pt x="170" y="33"/>
                  <a:pt x="136" y="0"/>
                  <a:pt x="93" y="0"/>
                </a:cubicBezTo>
                <a:cubicBezTo>
                  <a:pt x="52" y="0"/>
                  <a:pt x="18" y="33"/>
                  <a:pt x="18" y="77"/>
                </a:cubicBezTo>
                <a:cubicBezTo>
                  <a:pt x="18" y="85"/>
                  <a:pt x="18" y="93"/>
                  <a:pt x="18" y="101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93"/>
                  <a:pt x="0" y="194"/>
                  <a:pt x="0" y="194"/>
                </a:cubicBezTo>
                <a:cubicBezTo>
                  <a:pt x="0" y="214"/>
                  <a:pt x="16" y="229"/>
                  <a:pt x="38" y="229"/>
                </a:cubicBezTo>
                <a:cubicBezTo>
                  <a:pt x="151" y="229"/>
                  <a:pt x="151" y="229"/>
                  <a:pt x="151" y="229"/>
                </a:cubicBezTo>
                <a:cubicBezTo>
                  <a:pt x="171" y="229"/>
                  <a:pt x="188" y="214"/>
                  <a:pt x="188" y="194"/>
                </a:cubicBezTo>
                <a:cubicBezTo>
                  <a:pt x="188" y="102"/>
                  <a:pt x="188" y="101"/>
                  <a:pt x="188" y="101"/>
                </a:cubicBezTo>
                <a:lnTo>
                  <a:pt x="170" y="101"/>
                </a:lnTo>
                <a:close/>
                <a:moveTo>
                  <a:pt x="47" y="77"/>
                </a:moveTo>
                <a:cubicBezTo>
                  <a:pt x="47" y="50"/>
                  <a:pt x="67" y="29"/>
                  <a:pt x="93" y="29"/>
                </a:cubicBezTo>
                <a:cubicBezTo>
                  <a:pt x="120" y="29"/>
                  <a:pt x="141" y="50"/>
                  <a:pt x="141" y="77"/>
                </a:cubicBezTo>
                <a:cubicBezTo>
                  <a:pt x="141" y="85"/>
                  <a:pt x="141" y="93"/>
                  <a:pt x="141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77"/>
                  <a:pt x="47" y="77"/>
                  <a:pt x="47" y="77"/>
                </a:cubicBezTo>
                <a:close/>
                <a:moveTo>
                  <a:pt x="108" y="170"/>
                </a:moveTo>
                <a:cubicBezTo>
                  <a:pt x="108" y="190"/>
                  <a:pt x="108" y="190"/>
                  <a:pt x="108" y="190"/>
                </a:cubicBezTo>
                <a:cubicBezTo>
                  <a:pt x="108" y="196"/>
                  <a:pt x="101" y="202"/>
                  <a:pt x="93" y="202"/>
                </a:cubicBezTo>
                <a:cubicBezTo>
                  <a:pt x="87" y="202"/>
                  <a:pt x="80" y="196"/>
                  <a:pt x="80" y="190"/>
                </a:cubicBezTo>
                <a:cubicBezTo>
                  <a:pt x="80" y="170"/>
                  <a:pt x="80" y="170"/>
                  <a:pt x="80" y="170"/>
                </a:cubicBezTo>
                <a:cubicBezTo>
                  <a:pt x="76" y="165"/>
                  <a:pt x="71" y="159"/>
                  <a:pt x="71" y="152"/>
                </a:cubicBezTo>
                <a:cubicBezTo>
                  <a:pt x="71" y="140"/>
                  <a:pt x="81" y="130"/>
                  <a:pt x="93" y="130"/>
                </a:cubicBezTo>
                <a:cubicBezTo>
                  <a:pt x="105" y="130"/>
                  <a:pt x="116" y="140"/>
                  <a:pt x="116" y="152"/>
                </a:cubicBezTo>
                <a:cubicBezTo>
                  <a:pt x="116" y="159"/>
                  <a:pt x="112" y="165"/>
                  <a:pt x="108" y="1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36" name="Google Shape;936;p46"/>
          <p:cNvGrpSpPr/>
          <p:nvPr/>
        </p:nvGrpSpPr>
        <p:grpSpPr>
          <a:xfrm>
            <a:off x="5185814" y="1217218"/>
            <a:ext cx="497383" cy="422374"/>
            <a:chOff x="6808969" y="5754688"/>
            <a:chExt cx="884237" cy="750887"/>
          </a:xfrm>
        </p:grpSpPr>
        <p:sp>
          <p:nvSpPr>
            <p:cNvPr id="937" name="Google Shape;937;p46"/>
            <p:cNvSpPr/>
            <p:nvPr/>
          </p:nvSpPr>
          <p:spPr>
            <a:xfrm>
              <a:off x="7243944" y="5965825"/>
              <a:ext cx="449262" cy="539750"/>
            </a:xfrm>
            <a:custGeom>
              <a:avLst/>
              <a:gdLst/>
              <a:ahLst/>
              <a:cxnLst/>
              <a:rect l="l" t="t" r="r" b="b"/>
              <a:pathLst>
                <a:path w="120" h="144" extrusionOk="0">
                  <a:moveTo>
                    <a:pt x="109" y="64"/>
                  </a:moveTo>
                  <a:cubicBezTo>
                    <a:pt x="109" y="48"/>
                    <a:pt x="109" y="49"/>
                    <a:pt x="109" y="49"/>
                  </a:cubicBezTo>
                  <a:cubicBezTo>
                    <a:pt x="109" y="22"/>
                    <a:pt x="88" y="0"/>
                    <a:pt x="61" y="0"/>
                  </a:cubicBezTo>
                  <a:cubicBezTo>
                    <a:pt x="34" y="0"/>
                    <a:pt x="12" y="22"/>
                    <a:pt x="12" y="49"/>
                  </a:cubicBezTo>
                  <a:cubicBezTo>
                    <a:pt x="12" y="55"/>
                    <a:pt x="12" y="60"/>
                    <a:pt x="12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120"/>
                    <a:pt x="0" y="121"/>
                    <a:pt x="0" y="121"/>
                  </a:cubicBezTo>
                  <a:cubicBezTo>
                    <a:pt x="0" y="134"/>
                    <a:pt x="10" y="144"/>
                    <a:pt x="24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108" y="144"/>
                    <a:pt x="120" y="134"/>
                    <a:pt x="120" y="121"/>
                  </a:cubicBezTo>
                  <a:cubicBezTo>
                    <a:pt x="120" y="65"/>
                    <a:pt x="120" y="64"/>
                    <a:pt x="120" y="64"/>
                  </a:cubicBezTo>
                  <a:lnTo>
                    <a:pt x="109" y="64"/>
                  </a:lnTo>
                  <a:close/>
                  <a:moveTo>
                    <a:pt x="32" y="49"/>
                  </a:moveTo>
                  <a:cubicBezTo>
                    <a:pt x="32" y="32"/>
                    <a:pt x="45" y="19"/>
                    <a:pt x="62" y="19"/>
                  </a:cubicBezTo>
                  <a:cubicBezTo>
                    <a:pt x="78" y="19"/>
                    <a:pt x="91" y="32"/>
                    <a:pt x="91" y="49"/>
                  </a:cubicBezTo>
                  <a:cubicBezTo>
                    <a:pt x="91" y="54"/>
                    <a:pt x="91" y="60"/>
                    <a:pt x="91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48"/>
                    <a:pt x="32" y="49"/>
                    <a:pt x="32" y="49"/>
                  </a:cubicBezTo>
                  <a:close/>
                  <a:moveTo>
                    <a:pt x="68" y="107"/>
                  </a:moveTo>
                  <a:cubicBezTo>
                    <a:pt x="68" y="119"/>
                    <a:pt x="68" y="119"/>
                    <a:pt x="68" y="119"/>
                  </a:cubicBezTo>
                  <a:cubicBezTo>
                    <a:pt x="68" y="124"/>
                    <a:pt x="65" y="127"/>
                    <a:pt x="60" y="127"/>
                  </a:cubicBezTo>
                  <a:cubicBezTo>
                    <a:pt x="55" y="127"/>
                    <a:pt x="52" y="124"/>
                    <a:pt x="52" y="119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48" y="104"/>
                    <a:pt x="47" y="101"/>
                    <a:pt x="47" y="96"/>
                  </a:cubicBezTo>
                  <a:cubicBezTo>
                    <a:pt x="47" y="89"/>
                    <a:pt x="52" y="83"/>
                    <a:pt x="60" y="83"/>
                  </a:cubicBezTo>
                  <a:cubicBezTo>
                    <a:pt x="67" y="83"/>
                    <a:pt x="73" y="89"/>
                    <a:pt x="73" y="96"/>
                  </a:cubicBezTo>
                  <a:cubicBezTo>
                    <a:pt x="73" y="101"/>
                    <a:pt x="72" y="104"/>
                    <a:pt x="68" y="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8" name="Google Shape;938;p46"/>
            <p:cNvSpPr/>
            <p:nvPr/>
          </p:nvSpPr>
          <p:spPr>
            <a:xfrm>
              <a:off x="6815319" y="5754688"/>
              <a:ext cx="357187" cy="271462"/>
            </a:xfrm>
            <a:custGeom>
              <a:avLst/>
              <a:gdLst/>
              <a:ahLst/>
              <a:cxnLst/>
              <a:rect l="l" t="t" r="r" b="b"/>
              <a:pathLst>
                <a:path w="95" h="72" extrusionOk="0">
                  <a:moveTo>
                    <a:pt x="12" y="72"/>
                  </a:moveTo>
                  <a:cubicBezTo>
                    <a:pt x="81" y="72"/>
                    <a:pt x="81" y="72"/>
                    <a:pt x="81" y="72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3" y="0"/>
                    <a:pt x="38" y="7"/>
                    <a:pt x="33" y="13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66"/>
                    <a:pt x="6" y="72"/>
                    <a:pt x="12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9" name="Google Shape;939;p46"/>
            <p:cNvSpPr/>
            <p:nvPr/>
          </p:nvSpPr>
          <p:spPr>
            <a:xfrm>
              <a:off x="7205844" y="5754688"/>
              <a:ext cx="334962" cy="271462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16" y="72"/>
                  </a:moveTo>
                  <a:cubicBezTo>
                    <a:pt x="28" y="56"/>
                    <a:pt x="47" y="42"/>
                    <a:pt x="71" y="42"/>
                  </a:cubicBezTo>
                  <a:cubicBezTo>
                    <a:pt x="77" y="42"/>
                    <a:pt x="83" y="43"/>
                    <a:pt x="89" y="46"/>
                  </a:cubicBezTo>
                  <a:cubicBezTo>
                    <a:pt x="63" y="12"/>
                    <a:pt x="63" y="13"/>
                    <a:pt x="63" y="13"/>
                  </a:cubicBezTo>
                  <a:cubicBezTo>
                    <a:pt x="58" y="7"/>
                    <a:pt x="54" y="0"/>
                    <a:pt x="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6" y="72"/>
                    <a:pt x="16" y="72"/>
                    <a:pt x="16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6808969" y="6070600"/>
              <a:ext cx="446087" cy="434975"/>
            </a:xfrm>
            <a:custGeom>
              <a:avLst/>
              <a:gdLst/>
              <a:ahLst/>
              <a:cxnLst/>
              <a:rect l="l" t="t" r="r" b="b"/>
              <a:pathLst>
                <a:path w="119" h="116" extrusionOk="0">
                  <a:moveTo>
                    <a:pt x="14" y="0"/>
                  </a:moveTo>
                  <a:cubicBezTo>
                    <a:pt x="8" y="0"/>
                    <a:pt x="0" y="7"/>
                    <a:pt x="0" y="15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1"/>
                    <a:pt x="8" y="116"/>
                    <a:pt x="14" y="116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06" y="108"/>
                    <a:pt x="104" y="102"/>
                    <a:pt x="104" y="93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28"/>
                    <a:pt x="108" y="22"/>
                    <a:pt x="116" y="21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14"/>
                    <a:pt x="116" y="8"/>
                    <a:pt x="119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52" y="84"/>
                  </a:moveTo>
                  <a:cubicBezTo>
                    <a:pt x="52" y="89"/>
                    <a:pt x="50" y="92"/>
                    <a:pt x="47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0" y="92"/>
                    <a:pt x="24" y="89"/>
                    <a:pt x="24" y="84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2"/>
                    <a:pt x="30" y="68"/>
                    <a:pt x="33" y="68"/>
                  </a:cubicBezTo>
                  <a:cubicBezTo>
                    <a:pt x="47" y="68"/>
                    <a:pt x="47" y="68"/>
                    <a:pt x="47" y="68"/>
                  </a:cubicBezTo>
                  <a:cubicBezTo>
                    <a:pt x="50" y="68"/>
                    <a:pt x="52" y="72"/>
                    <a:pt x="52" y="77"/>
                  </a:cubicBezTo>
                  <a:lnTo>
                    <a:pt x="52" y="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41" name="Google Shape;941;p46"/>
          <p:cNvSpPr/>
          <p:nvPr/>
        </p:nvSpPr>
        <p:spPr>
          <a:xfrm>
            <a:off x="1464002" y="286922"/>
            <a:ext cx="408087" cy="408980"/>
          </a:xfrm>
          <a:custGeom>
            <a:avLst/>
            <a:gdLst/>
            <a:ahLst/>
            <a:cxnLst/>
            <a:rect l="l" t="t" r="r" b="b"/>
            <a:pathLst>
              <a:path w="193" h="194" extrusionOk="0">
                <a:moveTo>
                  <a:pt x="180" y="168"/>
                </a:moveTo>
                <a:cubicBezTo>
                  <a:pt x="179" y="167"/>
                  <a:pt x="179" y="167"/>
                  <a:pt x="179" y="167"/>
                </a:cubicBezTo>
                <a:cubicBezTo>
                  <a:pt x="188" y="159"/>
                  <a:pt x="188" y="159"/>
                  <a:pt x="188" y="159"/>
                </a:cubicBezTo>
                <a:cubicBezTo>
                  <a:pt x="193" y="154"/>
                  <a:pt x="193" y="147"/>
                  <a:pt x="188" y="142"/>
                </a:cubicBezTo>
                <a:cubicBezTo>
                  <a:pt x="184" y="137"/>
                  <a:pt x="177" y="137"/>
                  <a:pt x="172" y="141"/>
                </a:cubicBezTo>
                <a:cubicBezTo>
                  <a:pt x="163" y="149"/>
                  <a:pt x="163" y="149"/>
                  <a:pt x="163" y="149"/>
                </a:cubicBezTo>
                <a:cubicBezTo>
                  <a:pt x="153" y="138"/>
                  <a:pt x="153" y="138"/>
                  <a:pt x="153" y="138"/>
                </a:cubicBezTo>
                <a:cubicBezTo>
                  <a:pt x="161" y="130"/>
                  <a:pt x="161" y="130"/>
                  <a:pt x="161" y="130"/>
                </a:cubicBezTo>
                <a:cubicBezTo>
                  <a:pt x="166" y="126"/>
                  <a:pt x="166" y="118"/>
                  <a:pt x="162" y="113"/>
                </a:cubicBezTo>
                <a:cubicBezTo>
                  <a:pt x="157" y="109"/>
                  <a:pt x="150" y="108"/>
                  <a:pt x="145" y="113"/>
                </a:cubicBezTo>
                <a:cubicBezTo>
                  <a:pt x="137" y="121"/>
                  <a:pt x="137" y="121"/>
                  <a:pt x="137" y="121"/>
                </a:cubicBezTo>
                <a:cubicBezTo>
                  <a:pt x="96" y="77"/>
                  <a:pt x="96" y="77"/>
                  <a:pt x="96" y="77"/>
                </a:cubicBezTo>
                <a:cubicBezTo>
                  <a:pt x="100" y="70"/>
                  <a:pt x="102" y="62"/>
                  <a:pt x="103" y="54"/>
                </a:cubicBezTo>
                <a:cubicBezTo>
                  <a:pt x="104" y="26"/>
                  <a:pt x="82" y="2"/>
                  <a:pt x="54" y="1"/>
                </a:cubicBezTo>
                <a:cubicBezTo>
                  <a:pt x="26" y="0"/>
                  <a:pt x="2" y="22"/>
                  <a:pt x="1" y="50"/>
                </a:cubicBezTo>
                <a:cubicBezTo>
                  <a:pt x="0" y="78"/>
                  <a:pt x="22" y="102"/>
                  <a:pt x="50" y="103"/>
                </a:cubicBezTo>
                <a:cubicBezTo>
                  <a:pt x="58" y="103"/>
                  <a:pt x="66" y="101"/>
                  <a:pt x="73" y="98"/>
                </a:cubicBezTo>
                <a:cubicBezTo>
                  <a:pt x="157" y="189"/>
                  <a:pt x="157" y="189"/>
                  <a:pt x="157" y="189"/>
                </a:cubicBezTo>
                <a:cubicBezTo>
                  <a:pt x="160" y="192"/>
                  <a:pt x="164" y="194"/>
                  <a:pt x="168" y="194"/>
                </a:cubicBezTo>
                <a:cubicBezTo>
                  <a:pt x="172" y="194"/>
                  <a:pt x="176" y="193"/>
                  <a:pt x="179" y="190"/>
                </a:cubicBezTo>
                <a:cubicBezTo>
                  <a:pt x="185" y="184"/>
                  <a:pt x="186" y="174"/>
                  <a:pt x="180" y="168"/>
                </a:cubicBezTo>
                <a:close/>
                <a:moveTo>
                  <a:pt x="51" y="79"/>
                </a:moveTo>
                <a:cubicBezTo>
                  <a:pt x="36" y="79"/>
                  <a:pt x="24" y="66"/>
                  <a:pt x="25" y="51"/>
                </a:cubicBezTo>
                <a:cubicBezTo>
                  <a:pt x="25" y="36"/>
                  <a:pt x="38" y="24"/>
                  <a:pt x="53" y="25"/>
                </a:cubicBezTo>
                <a:cubicBezTo>
                  <a:pt x="68" y="25"/>
                  <a:pt x="80" y="38"/>
                  <a:pt x="79" y="53"/>
                </a:cubicBezTo>
                <a:cubicBezTo>
                  <a:pt x="79" y="68"/>
                  <a:pt x="66" y="80"/>
                  <a:pt x="51" y="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42" name="Google Shape;942;p46"/>
          <p:cNvGrpSpPr/>
          <p:nvPr/>
        </p:nvGrpSpPr>
        <p:grpSpPr>
          <a:xfrm>
            <a:off x="2404724" y="290940"/>
            <a:ext cx="409873" cy="400943"/>
            <a:chOff x="9805988" y="476250"/>
            <a:chExt cx="728663" cy="712788"/>
          </a:xfrm>
        </p:grpSpPr>
        <p:sp>
          <p:nvSpPr>
            <p:cNvPr id="943" name="Google Shape;943;p46"/>
            <p:cNvSpPr/>
            <p:nvPr/>
          </p:nvSpPr>
          <p:spPr>
            <a:xfrm>
              <a:off x="9805988" y="828675"/>
              <a:ext cx="368300" cy="360363"/>
            </a:xfrm>
            <a:custGeom>
              <a:avLst/>
              <a:gdLst/>
              <a:ahLst/>
              <a:cxnLst/>
              <a:rect l="l" t="t" r="r" b="b"/>
              <a:pathLst>
                <a:path w="98" h="96" extrusionOk="0">
                  <a:moveTo>
                    <a:pt x="74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8" y="24"/>
                    <a:pt x="98" y="24"/>
                    <a:pt x="98" y="24"/>
                  </a:cubicBezTo>
                  <a:lnTo>
                    <a:pt x="74" y="0"/>
                  </a:lnTo>
                  <a:close/>
                  <a:moveTo>
                    <a:pt x="64" y="22"/>
                  </a:move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2"/>
                    <a:pt x="15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4" y="70"/>
                    <a:pt x="14" y="69"/>
                    <a:pt x="14" y="68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2" y="19"/>
                    <a:pt x="62" y="19"/>
                    <a:pt x="63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1"/>
                    <a:pt x="64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10037763" y="476250"/>
              <a:ext cx="496888" cy="495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27" y="61"/>
                  </a:moveTo>
                  <a:cubicBezTo>
                    <a:pt x="72" y="5"/>
                    <a:pt x="72" y="5"/>
                    <a:pt x="72" y="5"/>
                  </a:cubicBezTo>
                  <a:cubicBezTo>
                    <a:pt x="67" y="0"/>
                    <a:pt x="59" y="0"/>
                    <a:pt x="53" y="6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0" y="58"/>
                    <a:pt x="0" y="66"/>
                    <a:pt x="5" y="71"/>
                  </a:cubicBezTo>
                  <a:cubicBezTo>
                    <a:pt x="60" y="127"/>
                    <a:pt x="60" y="127"/>
                    <a:pt x="60" y="127"/>
                  </a:cubicBezTo>
                  <a:cubicBezTo>
                    <a:pt x="65" y="132"/>
                    <a:pt x="73" y="132"/>
                    <a:pt x="79" y="126"/>
                  </a:cubicBezTo>
                  <a:cubicBezTo>
                    <a:pt x="126" y="79"/>
                    <a:pt x="126" y="79"/>
                    <a:pt x="126" y="79"/>
                  </a:cubicBezTo>
                  <a:cubicBezTo>
                    <a:pt x="132" y="74"/>
                    <a:pt x="132" y="66"/>
                    <a:pt x="127" y="61"/>
                  </a:cubicBezTo>
                  <a:close/>
                  <a:moveTo>
                    <a:pt x="95" y="75"/>
                  </a:moveTo>
                  <a:cubicBezTo>
                    <a:pt x="58" y="37"/>
                    <a:pt x="58" y="37"/>
                    <a:pt x="58" y="37"/>
                  </a:cubicBezTo>
                  <a:cubicBezTo>
                    <a:pt x="54" y="34"/>
                    <a:pt x="54" y="28"/>
                    <a:pt x="58" y="24"/>
                  </a:cubicBezTo>
                  <a:cubicBezTo>
                    <a:pt x="62" y="20"/>
                    <a:pt x="68" y="20"/>
                    <a:pt x="72" y="23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113" y="64"/>
                    <a:pt x="112" y="70"/>
                    <a:pt x="108" y="74"/>
                  </a:cubicBezTo>
                  <a:cubicBezTo>
                    <a:pt x="104" y="78"/>
                    <a:pt x="98" y="79"/>
                    <a:pt x="95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45" name="Google Shape;945;p46"/>
          <p:cNvSpPr/>
          <p:nvPr/>
        </p:nvSpPr>
        <p:spPr>
          <a:xfrm>
            <a:off x="2437562" y="3800648"/>
            <a:ext cx="348660" cy="402953"/>
          </a:xfrm>
          <a:custGeom>
            <a:avLst/>
            <a:gdLst/>
            <a:ahLst/>
            <a:cxnLst/>
            <a:rect l="l" t="t" r="r" b="b"/>
            <a:pathLst>
              <a:path w="174" h="201" extrusionOk="0">
                <a:moveTo>
                  <a:pt x="0" y="181"/>
                </a:moveTo>
                <a:cubicBezTo>
                  <a:pt x="0" y="195"/>
                  <a:pt x="10" y="201"/>
                  <a:pt x="21" y="194"/>
                </a:cubicBezTo>
                <a:cubicBezTo>
                  <a:pt x="162" y="113"/>
                  <a:pt x="162" y="113"/>
                  <a:pt x="162" y="113"/>
                </a:cubicBezTo>
                <a:cubicBezTo>
                  <a:pt x="174" y="106"/>
                  <a:pt x="174" y="95"/>
                  <a:pt x="162" y="88"/>
                </a:cubicBezTo>
                <a:cubicBezTo>
                  <a:pt x="21" y="7"/>
                  <a:pt x="21" y="7"/>
                  <a:pt x="21" y="7"/>
                </a:cubicBezTo>
                <a:cubicBezTo>
                  <a:pt x="10" y="0"/>
                  <a:pt x="0" y="6"/>
                  <a:pt x="0" y="19"/>
                </a:cubicBezTo>
                <a:lnTo>
                  <a:pt x="0" y="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6" name="Google Shape;946;p46"/>
          <p:cNvSpPr/>
          <p:nvPr/>
        </p:nvSpPr>
        <p:spPr>
          <a:xfrm>
            <a:off x="1476435" y="3808708"/>
            <a:ext cx="387683" cy="386834"/>
          </a:xfrm>
          <a:custGeom>
            <a:avLst/>
            <a:gdLst/>
            <a:ahLst/>
            <a:cxnLst/>
            <a:rect l="l" t="t" r="r" b="b"/>
            <a:pathLst>
              <a:path w="193" h="193" extrusionOk="0">
                <a:moveTo>
                  <a:pt x="193" y="170"/>
                </a:moveTo>
                <a:cubicBezTo>
                  <a:pt x="193" y="183"/>
                  <a:pt x="183" y="193"/>
                  <a:pt x="170" y="193"/>
                </a:cubicBezTo>
                <a:cubicBezTo>
                  <a:pt x="23" y="193"/>
                  <a:pt x="23" y="193"/>
                  <a:pt x="23" y="193"/>
                </a:cubicBezTo>
                <a:cubicBezTo>
                  <a:pt x="10" y="193"/>
                  <a:pt x="0" y="183"/>
                  <a:pt x="0" y="170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183" y="0"/>
                  <a:pt x="193" y="10"/>
                  <a:pt x="193" y="23"/>
                </a:cubicBezTo>
                <a:lnTo>
                  <a:pt x="193" y="17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7" name="Google Shape;947;p46"/>
          <p:cNvSpPr/>
          <p:nvPr/>
        </p:nvSpPr>
        <p:spPr>
          <a:xfrm>
            <a:off x="4298736" y="3798528"/>
            <a:ext cx="392773" cy="407194"/>
          </a:xfrm>
          <a:custGeom>
            <a:avLst/>
            <a:gdLst/>
            <a:ahLst/>
            <a:cxnLst/>
            <a:rect l="l" t="t" r="r" b="b"/>
            <a:pathLst>
              <a:path w="196" h="203" extrusionOk="0">
                <a:moveTo>
                  <a:pt x="185" y="89"/>
                </a:moveTo>
                <a:cubicBezTo>
                  <a:pt x="109" y="9"/>
                  <a:pt x="109" y="9"/>
                  <a:pt x="109" y="9"/>
                </a:cubicBezTo>
                <a:cubicBezTo>
                  <a:pt x="99" y="0"/>
                  <a:pt x="84" y="8"/>
                  <a:pt x="84" y="21"/>
                </a:cubicBezTo>
                <a:cubicBezTo>
                  <a:pt x="84" y="72"/>
                  <a:pt x="84" y="72"/>
                  <a:pt x="84" y="72"/>
                </a:cubicBezTo>
                <a:cubicBezTo>
                  <a:pt x="25" y="9"/>
                  <a:pt x="25" y="9"/>
                  <a:pt x="25" y="9"/>
                </a:cubicBezTo>
                <a:cubicBezTo>
                  <a:pt x="15" y="0"/>
                  <a:pt x="0" y="8"/>
                  <a:pt x="0" y="21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95"/>
                  <a:pt x="14" y="203"/>
                  <a:pt x="25" y="194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84" y="182"/>
                  <a:pt x="84" y="182"/>
                  <a:pt x="84" y="182"/>
                </a:cubicBezTo>
                <a:cubicBezTo>
                  <a:pt x="84" y="195"/>
                  <a:pt x="98" y="203"/>
                  <a:pt x="109" y="194"/>
                </a:cubicBezTo>
                <a:cubicBezTo>
                  <a:pt x="185" y="114"/>
                  <a:pt x="185" y="114"/>
                  <a:pt x="185" y="114"/>
                </a:cubicBezTo>
                <a:cubicBezTo>
                  <a:pt x="195" y="103"/>
                  <a:pt x="196" y="99"/>
                  <a:pt x="185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8" name="Google Shape;948;p46"/>
          <p:cNvSpPr/>
          <p:nvPr/>
        </p:nvSpPr>
        <p:spPr>
          <a:xfrm>
            <a:off x="3357121" y="3798528"/>
            <a:ext cx="392773" cy="407194"/>
          </a:xfrm>
          <a:custGeom>
            <a:avLst/>
            <a:gdLst/>
            <a:ahLst/>
            <a:cxnLst/>
            <a:rect l="l" t="t" r="r" b="b"/>
            <a:pathLst>
              <a:path w="196" h="203" extrusionOk="0">
                <a:moveTo>
                  <a:pt x="11" y="89"/>
                </a:moveTo>
                <a:cubicBezTo>
                  <a:pt x="87" y="9"/>
                  <a:pt x="87" y="9"/>
                  <a:pt x="87" y="9"/>
                </a:cubicBezTo>
                <a:cubicBezTo>
                  <a:pt x="97" y="0"/>
                  <a:pt x="112" y="8"/>
                  <a:pt x="112" y="21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71" y="9"/>
                  <a:pt x="171" y="9"/>
                  <a:pt x="171" y="9"/>
                </a:cubicBezTo>
                <a:cubicBezTo>
                  <a:pt x="181" y="0"/>
                  <a:pt x="196" y="8"/>
                  <a:pt x="196" y="21"/>
                </a:cubicBezTo>
                <a:cubicBezTo>
                  <a:pt x="196" y="182"/>
                  <a:pt x="196" y="182"/>
                  <a:pt x="196" y="182"/>
                </a:cubicBezTo>
                <a:cubicBezTo>
                  <a:pt x="196" y="195"/>
                  <a:pt x="182" y="203"/>
                  <a:pt x="171" y="194"/>
                </a:cubicBezTo>
                <a:cubicBezTo>
                  <a:pt x="112" y="131"/>
                  <a:pt x="112" y="131"/>
                  <a:pt x="112" y="131"/>
                </a:cubicBezTo>
                <a:cubicBezTo>
                  <a:pt x="112" y="182"/>
                  <a:pt x="112" y="182"/>
                  <a:pt x="112" y="182"/>
                </a:cubicBezTo>
                <a:cubicBezTo>
                  <a:pt x="112" y="195"/>
                  <a:pt x="98" y="203"/>
                  <a:pt x="87" y="19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" y="103"/>
                  <a:pt x="0" y="99"/>
                  <a:pt x="11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49" name="Google Shape;949;p46"/>
          <p:cNvGrpSpPr/>
          <p:nvPr/>
        </p:nvGrpSpPr>
        <p:grpSpPr>
          <a:xfrm>
            <a:off x="5243320" y="3808708"/>
            <a:ext cx="386834" cy="386834"/>
            <a:chOff x="10752138" y="5484813"/>
            <a:chExt cx="723900" cy="723900"/>
          </a:xfrm>
        </p:grpSpPr>
        <p:sp>
          <p:nvSpPr>
            <p:cNvPr id="950" name="Google Shape;950;p46"/>
            <p:cNvSpPr/>
            <p:nvPr/>
          </p:nvSpPr>
          <p:spPr>
            <a:xfrm>
              <a:off x="10752138" y="5545138"/>
              <a:ext cx="723900" cy="663575"/>
            </a:xfrm>
            <a:custGeom>
              <a:avLst/>
              <a:gdLst/>
              <a:ahLst/>
              <a:cxnLst/>
              <a:rect l="l" t="t" r="r" b="b"/>
              <a:pathLst>
                <a:path w="193" h="177" extrusionOk="0">
                  <a:moveTo>
                    <a:pt x="96" y="177"/>
                  </a:moveTo>
                  <a:cubicBezTo>
                    <a:pt x="43" y="177"/>
                    <a:pt x="0" y="133"/>
                    <a:pt x="0" y="80"/>
                  </a:cubicBezTo>
                  <a:cubicBezTo>
                    <a:pt x="0" y="52"/>
                    <a:pt x="12" y="26"/>
                    <a:pt x="32" y="7"/>
                  </a:cubicBezTo>
                  <a:cubicBezTo>
                    <a:pt x="40" y="1"/>
                    <a:pt x="51" y="1"/>
                    <a:pt x="58" y="9"/>
                  </a:cubicBezTo>
                  <a:cubicBezTo>
                    <a:pt x="64" y="16"/>
                    <a:pt x="64" y="28"/>
                    <a:pt x="56" y="34"/>
                  </a:cubicBezTo>
                  <a:cubicBezTo>
                    <a:pt x="43" y="46"/>
                    <a:pt x="36" y="62"/>
                    <a:pt x="36" y="80"/>
                  </a:cubicBezTo>
                  <a:cubicBezTo>
                    <a:pt x="36" y="113"/>
                    <a:pt x="63" y="141"/>
                    <a:pt x="96" y="141"/>
                  </a:cubicBezTo>
                  <a:cubicBezTo>
                    <a:pt x="130" y="141"/>
                    <a:pt x="157" y="113"/>
                    <a:pt x="157" y="80"/>
                  </a:cubicBezTo>
                  <a:cubicBezTo>
                    <a:pt x="157" y="62"/>
                    <a:pt x="149" y="46"/>
                    <a:pt x="136" y="34"/>
                  </a:cubicBezTo>
                  <a:cubicBezTo>
                    <a:pt x="129" y="27"/>
                    <a:pt x="128" y="16"/>
                    <a:pt x="135" y="9"/>
                  </a:cubicBezTo>
                  <a:cubicBezTo>
                    <a:pt x="141" y="1"/>
                    <a:pt x="153" y="0"/>
                    <a:pt x="160" y="7"/>
                  </a:cubicBezTo>
                  <a:cubicBezTo>
                    <a:pt x="181" y="25"/>
                    <a:pt x="193" y="52"/>
                    <a:pt x="193" y="80"/>
                  </a:cubicBezTo>
                  <a:cubicBezTo>
                    <a:pt x="193" y="133"/>
                    <a:pt x="150" y="177"/>
                    <a:pt x="96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11044238" y="5484813"/>
              <a:ext cx="134938" cy="360363"/>
            </a:xfrm>
            <a:custGeom>
              <a:avLst/>
              <a:gdLst/>
              <a:ahLst/>
              <a:cxnLst/>
              <a:rect l="l" t="t" r="r" b="b"/>
              <a:pathLst>
                <a:path w="36" h="96" extrusionOk="0">
                  <a:moveTo>
                    <a:pt x="36" y="78"/>
                  </a:moveTo>
                  <a:cubicBezTo>
                    <a:pt x="36" y="88"/>
                    <a:pt x="28" y="96"/>
                    <a:pt x="18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8" y="96"/>
                    <a:pt x="0" y="88"/>
                    <a:pt x="0" y="7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lnTo>
                    <a:pt x="36" y="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52" name="Google Shape;952;p46"/>
          <p:cNvGrpSpPr/>
          <p:nvPr/>
        </p:nvGrpSpPr>
        <p:grpSpPr>
          <a:xfrm>
            <a:off x="535244" y="3808708"/>
            <a:ext cx="386834" cy="386834"/>
            <a:chOff x="3336925" y="6497638"/>
            <a:chExt cx="723900" cy="723900"/>
          </a:xfrm>
        </p:grpSpPr>
        <p:sp>
          <p:nvSpPr>
            <p:cNvPr id="953" name="Google Shape;953;p46"/>
            <p:cNvSpPr/>
            <p:nvPr/>
          </p:nvSpPr>
          <p:spPr>
            <a:xfrm>
              <a:off x="3336925" y="6497638"/>
              <a:ext cx="319088" cy="723900"/>
            </a:xfrm>
            <a:custGeom>
              <a:avLst/>
              <a:gdLst/>
              <a:ahLst/>
              <a:cxnLst/>
              <a:rect l="l" t="t" r="r" b="b"/>
              <a:pathLst>
                <a:path w="85" h="193" extrusionOk="0">
                  <a:moveTo>
                    <a:pt x="85" y="170"/>
                  </a:moveTo>
                  <a:cubicBezTo>
                    <a:pt x="85" y="183"/>
                    <a:pt x="75" y="193"/>
                    <a:pt x="62" y="193"/>
                  </a:cubicBezTo>
                  <a:cubicBezTo>
                    <a:pt x="23" y="193"/>
                    <a:pt x="23" y="193"/>
                    <a:pt x="23" y="193"/>
                  </a:cubicBezTo>
                  <a:cubicBezTo>
                    <a:pt x="11" y="193"/>
                    <a:pt x="0" y="183"/>
                    <a:pt x="0" y="17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5" y="0"/>
                    <a:pt x="85" y="10"/>
                    <a:pt x="85" y="23"/>
                  </a:cubicBezTo>
                  <a:lnTo>
                    <a:pt x="8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3746500" y="6497638"/>
              <a:ext cx="314325" cy="723900"/>
            </a:xfrm>
            <a:custGeom>
              <a:avLst/>
              <a:gdLst/>
              <a:ahLst/>
              <a:cxnLst/>
              <a:rect l="l" t="t" r="r" b="b"/>
              <a:pathLst>
                <a:path w="84" h="193" extrusionOk="0">
                  <a:moveTo>
                    <a:pt x="0" y="170"/>
                  </a:moveTo>
                  <a:cubicBezTo>
                    <a:pt x="0" y="183"/>
                    <a:pt x="10" y="193"/>
                    <a:pt x="22" y="193"/>
                  </a:cubicBezTo>
                  <a:cubicBezTo>
                    <a:pt x="62" y="193"/>
                    <a:pt x="62" y="193"/>
                    <a:pt x="62" y="193"/>
                  </a:cubicBezTo>
                  <a:cubicBezTo>
                    <a:pt x="74" y="193"/>
                    <a:pt x="84" y="183"/>
                    <a:pt x="84" y="170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10"/>
                    <a:pt x="74" y="0"/>
                    <a:pt x="6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lnTo>
                    <a:pt x="0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55" name="Google Shape;955;p46"/>
          <p:cNvSpPr/>
          <p:nvPr/>
        </p:nvSpPr>
        <p:spPr>
          <a:xfrm>
            <a:off x="524618" y="1925434"/>
            <a:ext cx="408086" cy="405408"/>
          </a:xfrm>
          <a:custGeom>
            <a:avLst/>
            <a:gdLst/>
            <a:ahLst/>
            <a:cxnLst/>
            <a:rect l="l" t="t" r="r" b="b"/>
            <a:pathLst>
              <a:path w="193" h="192" extrusionOk="0">
                <a:moveTo>
                  <a:pt x="193" y="90"/>
                </a:moveTo>
                <a:cubicBezTo>
                  <a:pt x="193" y="102"/>
                  <a:pt x="193" y="102"/>
                  <a:pt x="193" y="102"/>
                </a:cubicBezTo>
                <a:cubicBezTo>
                  <a:pt x="192" y="108"/>
                  <a:pt x="187" y="113"/>
                  <a:pt x="181" y="114"/>
                </a:cubicBezTo>
                <a:cubicBezTo>
                  <a:pt x="177" y="114"/>
                  <a:pt x="177" y="114"/>
                  <a:pt x="177" y="114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67" y="114"/>
                  <a:pt x="167" y="114"/>
                  <a:pt x="167" y="114"/>
                </a:cubicBezTo>
                <a:cubicBezTo>
                  <a:pt x="166" y="114"/>
                  <a:pt x="165" y="115"/>
                  <a:pt x="164" y="115"/>
                </a:cubicBezTo>
                <a:cubicBezTo>
                  <a:pt x="163" y="116"/>
                  <a:pt x="162" y="116"/>
                  <a:pt x="160" y="118"/>
                </a:cubicBezTo>
                <a:cubicBezTo>
                  <a:pt x="156" y="122"/>
                  <a:pt x="156" y="129"/>
                  <a:pt x="160" y="134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61" y="135"/>
                  <a:pt x="161" y="135"/>
                  <a:pt x="161" y="135"/>
                </a:cubicBezTo>
                <a:cubicBezTo>
                  <a:pt x="166" y="140"/>
                  <a:pt x="166" y="140"/>
                  <a:pt x="166" y="140"/>
                </a:cubicBezTo>
                <a:cubicBezTo>
                  <a:pt x="169" y="143"/>
                  <a:pt x="169" y="143"/>
                  <a:pt x="169" y="143"/>
                </a:cubicBezTo>
                <a:cubicBezTo>
                  <a:pt x="173" y="148"/>
                  <a:pt x="173" y="155"/>
                  <a:pt x="169" y="160"/>
                </a:cubicBezTo>
                <a:cubicBezTo>
                  <a:pt x="161" y="168"/>
                  <a:pt x="161" y="168"/>
                  <a:pt x="161" y="168"/>
                </a:cubicBezTo>
                <a:cubicBezTo>
                  <a:pt x="155" y="172"/>
                  <a:pt x="148" y="172"/>
                  <a:pt x="143" y="168"/>
                </a:cubicBezTo>
                <a:cubicBezTo>
                  <a:pt x="140" y="166"/>
                  <a:pt x="140" y="166"/>
                  <a:pt x="140" y="166"/>
                </a:cubicBezTo>
                <a:cubicBezTo>
                  <a:pt x="136" y="161"/>
                  <a:pt x="136" y="161"/>
                  <a:pt x="136" y="161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3" y="159"/>
                  <a:pt x="133" y="158"/>
                  <a:pt x="133" y="158"/>
                </a:cubicBezTo>
                <a:cubicBezTo>
                  <a:pt x="131" y="157"/>
                  <a:pt x="129" y="157"/>
                  <a:pt x="127" y="156"/>
                </a:cubicBezTo>
                <a:cubicBezTo>
                  <a:pt x="127" y="156"/>
                  <a:pt x="127" y="156"/>
                  <a:pt x="127" y="156"/>
                </a:cubicBezTo>
                <a:cubicBezTo>
                  <a:pt x="127" y="156"/>
                  <a:pt x="127" y="156"/>
                  <a:pt x="126" y="156"/>
                </a:cubicBezTo>
                <a:cubicBezTo>
                  <a:pt x="126" y="156"/>
                  <a:pt x="126" y="156"/>
                  <a:pt x="126" y="156"/>
                </a:cubicBezTo>
                <a:cubicBezTo>
                  <a:pt x="126" y="156"/>
                  <a:pt x="126" y="156"/>
                  <a:pt x="126" y="156"/>
                </a:cubicBezTo>
                <a:cubicBezTo>
                  <a:pt x="125" y="156"/>
                  <a:pt x="124" y="157"/>
                  <a:pt x="123" y="157"/>
                </a:cubicBezTo>
                <a:cubicBezTo>
                  <a:pt x="123" y="157"/>
                  <a:pt x="123" y="157"/>
                  <a:pt x="123" y="157"/>
                </a:cubicBezTo>
                <a:cubicBezTo>
                  <a:pt x="122" y="157"/>
                  <a:pt x="122" y="157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0" y="158"/>
                  <a:pt x="120" y="158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19" y="159"/>
                  <a:pt x="118" y="160"/>
                  <a:pt x="118" y="160"/>
                </a:cubicBezTo>
                <a:cubicBezTo>
                  <a:pt x="117" y="160"/>
                  <a:pt x="117" y="161"/>
                  <a:pt x="117" y="161"/>
                </a:cubicBezTo>
                <a:cubicBezTo>
                  <a:pt x="117" y="161"/>
                  <a:pt x="117" y="161"/>
                  <a:pt x="117" y="161"/>
                </a:cubicBezTo>
                <a:cubicBezTo>
                  <a:pt x="116" y="163"/>
                  <a:pt x="115" y="165"/>
                  <a:pt x="114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70"/>
                  <a:pt x="114" y="170"/>
                  <a:pt x="114" y="170"/>
                </a:cubicBezTo>
                <a:cubicBezTo>
                  <a:pt x="114" y="176"/>
                  <a:pt x="114" y="176"/>
                  <a:pt x="114" y="176"/>
                </a:cubicBezTo>
                <a:cubicBezTo>
                  <a:pt x="114" y="180"/>
                  <a:pt x="114" y="180"/>
                  <a:pt x="114" y="180"/>
                </a:cubicBezTo>
                <a:cubicBezTo>
                  <a:pt x="114" y="187"/>
                  <a:pt x="108" y="192"/>
                  <a:pt x="102" y="192"/>
                </a:cubicBezTo>
                <a:cubicBezTo>
                  <a:pt x="91" y="192"/>
                  <a:pt x="91" y="192"/>
                  <a:pt x="91" y="192"/>
                </a:cubicBezTo>
                <a:cubicBezTo>
                  <a:pt x="84" y="192"/>
                  <a:pt x="79" y="187"/>
                  <a:pt x="78" y="180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78" y="164"/>
                  <a:pt x="77" y="162"/>
                  <a:pt x="75" y="160"/>
                </a:cubicBezTo>
                <a:cubicBezTo>
                  <a:pt x="72" y="157"/>
                  <a:pt x="69" y="156"/>
                  <a:pt x="66" y="156"/>
                </a:cubicBezTo>
                <a:cubicBezTo>
                  <a:pt x="65" y="157"/>
                  <a:pt x="65" y="157"/>
                  <a:pt x="65" y="157"/>
                </a:cubicBezTo>
                <a:cubicBezTo>
                  <a:pt x="65" y="157"/>
                  <a:pt x="65" y="157"/>
                  <a:pt x="65" y="157"/>
                </a:cubicBezTo>
                <a:cubicBezTo>
                  <a:pt x="64" y="157"/>
                  <a:pt x="64" y="157"/>
                  <a:pt x="64" y="157"/>
                </a:cubicBezTo>
                <a:cubicBezTo>
                  <a:pt x="64" y="157"/>
                  <a:pt x="64" y="157"/>
                  <a:pt x="64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1" y="158"/>
                  <a:pt x="61" y="158"/>
                </a:cubicBezTo>
                <a:cubicBezTo>
                  <a:pt x="61" y="158"/>
                  <a:pt x="61" y="158"/>
                  <a:pt x="61" y="158"/>
                </a:cubicBezTo>
                <a:cubicBezTo>
                  <a:pt x="61" y="158"/>
                  <a:pt x="60" y="158"/>
                  <a:pt x="60" y="158"/>
                </a:cubicBezTo>
                <a:cubicBezTo>
                  <a:pt x="60" y="158"/>
                  <a:pt x="60" y="158"/>
                  <a:pt x="60" y="158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2" y="166"/>
                  <a:pt x="52" y="166"/>
                  <a:pt x="52" y="166"/>
                </a:cubicBezTo>
                <a:cubicBezTo>
                  <a:pt x="50" y="168"/>
                  <a:pt x="50" y="168"/>
                  <a:pt x="50" y="168"/>
                </a:cubicBezTo>
                <a:cubicBezTo>
                  <a:pt x="44" y="172"/>
                  <a:pt x="37" y="172"/>
                  <a:pt x="32" y="168"/>
                </a:cubicBezTo>
                <a:cubicBezTo>
                  <a:pt x="24" y="160"/>
                  <a:pt x="24" y="160"/>
                  <a:pt x="24" y="160"/>
                </a:cubicBezTo>
                <a:cubicBezTo>
                  <a:pt x="20" y="155"/>
                  <a:pt x="20" y="148"/>
                  <a:pt x="24" y="143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31" y="135"/>
                  <a:pt x="31" y="135"/>
                  <a:pt x="31" y="135"/>
                </a:cubicBezTo>
                <a:cubicBezTo>
                  <a:pt x="31" y="135"/>
                  <a:pt x="31" y="135"/>
                  <a:pt x="31" y="135"/>
                </a:cubicBezTo>
                <a:cubicBezTo>
                  <a:pt x="33" y="133"/>
                  <a:pt x="33" y="133"/>
                  <a:pt x="33" y="133"/>
                </a:cubicBezTo>
                <a:cubicBezTo>
                  <a:pt x="33" y="133"/>
                  <a:pt x="33" y="133"/>
                  <a:pt x="33" y="133"/>
                </a:cubicBezTo>
                <a:cubicBezTo>
                  <a:pt x="35" y="131"/>
                  <a:pt x="36" y="129"/>
                  <a:pt x="36" y="126"/>
                </a:cubicBezTo>
                <a:cubicBezTo>
                  <a:pt x="36" y="126"/>
                  <a:pt x="36" y="126"/>
                  <a:pt x="36" y="126"/>
                </a:cubicBezTo>
                <a:cubicBezTo>
                  <a:pt x="36" y="121"/>
                  <a:pt x="32" y="116"/>
                  <a:pt x="27" y="115"/>
                </a:cubicBezTo>
                <a:cubicBezTo>
                  <a:pt x="27" y="114"/>
                  <a:pt x="27" y="114"/>
                  <a:pt x="27" y="114"/>
                </a:cubicBezTo>
                <a:cubicBezTo>
                  <a:pt x="27" y="114"/>
                  <a:pt x="26" y="114"/>
                  <a:pt x="26" y="114"/>
                </a:cubicBezTo>
                <a:cubicBezTo>
                  <a:pt x="26" y="114"/>
                  <a:pt x="26" y="114"/>
                  <a:pt x="25" y="114"/>
                </a:cubicBezTo>
                <a:cubicBezTo>
                  <a:pt x="16" y="114"/>
                  <a:pt x="16" y="114"/>
                  <a:pt x="16" y="114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6" y="113"/>
                  <a:pt x="1" y="108"/>
                  <a:pt x="0" y="102"/>
                </a:cubicBezTo>
                <a:cubicBezTo>
                  <a:pt x="0" y="90"/>
                  <a:pt x="0" y="90"/>
                  <a:pt x="0" y="90"/>
                </a:cubicBezTo>
                <a:cubicBezTo>
                  <a:pt x="1" y="84"/>
                  <a:pt x="6" y="79"/>
                  <a:pt x="12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2" y="78"/>
                  <a:pt x="22" y="78"/>
                  <a:pt x="22" y="78"/>
                </a:cubicBezTo>
                <a:cubicBezTo>
                  <a:pt x="25" y="78"/>
                  <a:pt x="25" y="78"/>
                  <a:pt x="25" y="78"/>
                </a:cubicBezTo>
                <a:cubicBezTo>
                  <a:pt x="28" y="78"/>
                  <a:pt x="30" y="77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5" y="72"/>
                  <a:pt x="36" y="68"/>
                  <a:pt x="36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36" y="64"/>
                  <a:pt x="36" y="64"/>
                  <a:pt x="36" y="63"/>
                </a:cubicBezTo>
                <a:cubicBezTo>
                  <a:pt x="36" y="63"/>
                  <a:pt x="36" y="63"/>
                  <a:pt x="36" y="63"/>
                </a:cubicBezTo>
                <a:cubicBezTo>
                  <a:pt x="36" y="63"/>
                  <a:pt x="35" y="63"/>
                  <a:pt x="35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2"/>
                  <a:pt x="35" y="62"/>
                  <a:pt x="35" y="61"/>
                </a:cubicBezTo>
                <a:cubicBezTo>
                  <a:pt x="35" y="61"/>
                  <a:pt x="35" y="61"/>
                  <a:pt x="35" y="61"/>
                </a:cubicBezTo>
                <a:cubicBezTo>
                  <a:pt x="35" y="61"/>
                  <a:pt x="35" y="61"/>
                  <a:pt x="35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60"/>
                  <a:pt x="34" y="60"/>
                  <a:pt x="34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59"/>
                  <a:pt x="33" y="59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27" y="52"/>
                  <a:pt x="27" y="52"/>
                  <a:pt x="27" y="52"/>
                </a:cubicBezTo>
                <a:cubicBezTo>
                  <a:pt x="24" y="49"/>
                  <a:pt x="24" y="49"/>
                  <a:pt x="24" y="49"/>
                </a:cubicBezTo>
                <a:cubicBezTo>
                  <a:pt x="20" y="44"/>
                  <a:pt x="20" y="37"/>
                  <a:pt x="24" y="32"/>
                </a:cubicBezTo>
                <a:cubicBezTo>
                  <a:pt x="32" y="24"/>
                  <a:pt x="32" y="24"/>
                  <a:pt x="32" y="24"/>
                </a:cubicBezTo>
                <a:cubicBezTo>
                  <a:pt x="37" y="20"/>
                  <a:pt x="44" y="20"/>
                  <a:pt x="50" y="24"/>
                </a:cubicBezTo>
                <a:cubicBezTo>
                  <a:pt x="52" y="26"/>
                  <a:pt x="52" y="26"/>
                  <a:pt x="52" y="26"/>
                </a:cubicBezTo>
                <a:cubicBezTo>
                  <a:pt x="57" y="31"/>
                  <a:pt x="57" y="31"/>
                  <a:pt x="57" y="31"/>
                </a:cubicBezTo>
                <a:cubicBezTo>
                  <a:pt x="59" y="33"/>
                  <a:pt x="59" y="33"/>
                  <a:pt x="59" y="33"/>
                </a:cubicBezTo>
                <a:cubicBezTo>
                  <a:pt x="61" y="35"/>
                  <a:pt x="64" y="36"/>
                  <a:pt x="66" y="36"/>
                </a:cubicBezTo>
                <a:cubicBezTo>
                  <a:pt x="69" y="36"/>
                  <a:pt x="72" y="34"/>
                  <a:pt x="74" y="33"/>
                </a:cubicBezTo>
                <a:cubicBezTo>
                  <a:pt x="75" y="32"/>
                  <a:pt x="76" y="30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77" y="29"/>
                  <a:pt x="77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6"/>
                  <a:pt x="78" y="26"/>
                </a:cubicBezTo>
                <a:cubicBezTo>
                  <a:pt x="78" y="26"/>
                  <a:pt x="78" y="26"/>
                  <a:pt x="78" y="26"/>
                </a:cubicBezTo>
                <a:cubicBezTo>
                  <a:pt x="78" y="26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2"/>
                  <a:pt x="78" y="22"/>
                  <a:pt x="78" y="22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9" y="5"/>
                  <a:pt x="84" y="0"/>
                  <a:pt x="91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08" y="0"/>
                  <a:pt x="114" y="5"/>
                  <a:pt x="114" y="12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4" y="22"/>
                  <a:pt x="114" y="22"/>
                  <a:pt x="114" y="22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15" y="28"/>
                  <a:pt x="116" y="30"/>
                  <a:pt x="118" y="32"/>
                </a:cubicBezTo>
                <a:cubicBezTo>
                  <a:pt x="119" y="33"/>
                  <a:pt x="120" y="34"/>
                  <a:pt x="122" y="35"/>
                </a:cubicBezTo>
                <a:cubicBezTo>
                  <a:pt x="126" y="36"/>
                  <a:pt x="130" y="36"/>
                  <a:pt x="134" y="33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40" y="26"/>
                  <a:pt x="140" y="26"/>
                  <a:pt x="140" y="26"/>
                </a:cubicBezTo>
                <a:cubicBezTo>
                  <a:pt x="143" y="24"/>
                  <a:pt x="143" y="24"/>
                  <a:pt x="143" y="24"/>
                </a:cubicBezTo>
                <a:cubicBezTo>
                  <a:pt x="148" y="20"/>
                  <a:pt x="155" y="20"/>
                  <a:pt x="161" y="24"/>
                </a:cubicBezTo>
                <a:cubicBezTo>
                  <a:pt x="169" y="32"/>
                  <a:pt x="169" y="32"/>
                  <a:pt x="169" y="32"/>
                </a:cubicBezTo>
                <a:cubicBezTo>
                  <a:pt x="173" y="37"/>
                  <a:pt x="173" y="44"/>
                  <a:pt x="169" y="49"/>
                </a:cubicBezTo>
                <a:cubicBezTo>
                  <a:pt x="166" y="52"/>
                  <a:pt x="166" y="52"/>
                  <a:pt x="166" y="52"/>
                </a:cubicBezTo>
                <a:cubicBezTo>
                  <a:pt x="161" y="56"/>
                  <a:pt x="161" y="56"/>
                  <a:pt x="161" y="56"/>
                </a:cubicBezTo>
                <a:cubicBezTo>
                  <a:pt x="159" y="59"/>
                  <a:pt x="159" y="59"/>
                  <a:pt x="159" y="59"/>
                </a:cubicBezTo>
                <a:cubicBezTo>
                  <a:pt x="159" y="60"/>
                  <a:pt x="158" y="61"/>
                  <a:pt x="157" y="62"/>
                </a:cubicBezTo>
                <a:cubicBezTo>
                  <a:pt x="157" y="63"/>
                  <a:pt x="157" y="65"/>
                  <a:pt x="157" y="66"/>
                </a:cubicBezTo>
                <a:cubicBezTo>
                  <a:pt x="157" y="70"/>
                  <a:pt x="159" y="74"/>
                  <a:pt x="162" y="76"/>
                </a:cubicBezTo>
                <a:cubicBezTo>
                  <a:pt x="162" y="76"/>
                  <a:pt x="162" y="76"/>
                  <a:pt x="162" y="76"/>
                </a:cubicBezTo>
                <a:cubicBezTo>
                  <a:pt x="164" y="77"/>
                  <a:pt x="166" y="78"/>
                  <a:pt x="168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7" y="78"/>
                  <a:pt x="177" y="78"/>
                  <a:pt x="177" y="78"/>
                </a:cubicBezTo>
                <a:cubicBezTo>
                  <a:pt x="181" y="78"/>
                  <a:pt x="181" y="78"/>
                  <a:pt x="181" y="78"/>
                </a:cubicBezTo>
                <a:cubicBezTo>
                  <a:pt x="187" y="79"/>
                  <a:pt x="192" y="84"/>
                  <a:pt x="193" y="90"/>
                </a:cubicBezTo>
                <a:close/>
                <a:moveTo>
                  <a:pt x="96" y="66"/>
                </a:moveTo>
                <a:cubicBezTo>
                  <a:pt x="80" y="66"/>
                  <a:pt x="66" y="79"/>
                  <a:pt x="66" y="96"/>
                </a:cubicBezTo>
                <a:cubicBezTo>
                  <a:pt x="66" y="113"/>
                  <a:pt x="80" y="126"/>
                  <a:pt x="96" y="126"/>
                </a:cubicBezTo>
                <a:cubicBezTo>
                  <a:pt x="113" y="126"/>
                  <a:pt x="127" y="113"/>
                  <a:pt x="127" y="96"/>
                </a:cubicBezTo>
                <a:cubicBezTo>
                  <a:pt x="127" y="79"/>
                  <a:pt x="113" y="66"/>
                  <a:pt x="96" y="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56" name="Google Shape;956;p46"/>
          <p:cNvGrpSpPr/>
          <p:nvPr/>
        </p:nvGrpSpPr>
        <p:grpSpPr>
          <a:xfrm>
            <a:off x="1448221" y="1938103"/>
            <a:ext cx="444111" cy="380070"/>
            <a:chOff x="3753880" y="-405408"/>
            <a:chExt cx="789530" cy="675680"/>
          </a:xfrm>
        </p:grpSpPr>
        <p:sp>
          <p:nvSpPr>
            <p:cNvPr id="957" name="Google Shape;957;p46"/>
            <p:cNvSpPr/>
            <p:nvPr/>
          </p:nvSpPr>
          <p:spPr>
            <a:xfrm>
              <a:off x="3753880" y="-270272"/>
              <a:ext cx="544115" cy="540544"/>
            </a:xfrm>
            <a:custGeom>
              <a:avLst/>
              <a:gdLst/>
              <a:ahLst/>
              <a:cxnLst/>
              <a:rect l="l" t="t" r="r" b="b"/>
              <a:pathLst>
                <a:path w="193" h="192" extrusionOk="0">
                  <a:moveTo>
                    <a:pt x="193" y="90"/>
                  </a:moveTo>
                  <a:cubicBezTo>
                    <a:pt x="193" y="102"/>
                    <a:pt x="193" y="102"/>
                    <a:pt x="193" y="102"/>
                  </a:cubicBezTo>
                  <a:cubicBezTo>
                    <a:pt x="192" y="108"/>
                    <a:pt x="187" y="113"/>
                    <a:pt x="181" y="114"/>
                  </a:cubicBezTo>
                  <a:cubicBezTo>
                    <a:pt x="177" y="114"/>
                    <a:pt x="177" y="114"/>
                    <a:pt x="177" y="11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6" y="114"/>
                    <a:pt x="165" y="115"/>
                    <a:pt x="164" y="115"/>
                  </a:cubicBezTo>
                  <a:cubicBezTo>
                    <a:pt x="163" y="116"/>
                    <a:pt x="162" y="116"/>
                    <a:pt x="160" y="118"/>
                  </a:cubicBezTo>
                  <a:cubicBezTo>
                    <a:pt x="156" y="122"/>
                    <a:pt x="156" y="129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6" y="140"/>
                    <a:pt x="166" y="140"/>
                    <a:pt x="166" y="140"/>
                  </a:cubicBezTo>
                  <a:cubicBezTo>
                    <a:pt x="169" y="143"/>
                    <a:pt x="169" y="143"/>
                    <a:pt x="169" y="143"/>
                  </a:cubicBezTo>
                  <a:cubicBezTo>
                    <a:pt x="173" y="148"/>
                    <a:pt x="173" y="155"/>
                    <a:pt x="169" y="160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55" y="172"/>
                    <a:pt x="148" y="172"/>
                    <a:pt x="143" y="168"/>
                  </a:cubicBezTo>
                  <a:cubicBezTo>
                    <a:pt x="140" y="166"/>
                    <a:pt x="140" y="166"/>
                    <a:pt x="140" y="166"/>
                  </a:cubicBezTo>
                  <a:cubicBezTo>
                    <a:pt x="136" y="161"/>
                    <a:pt x="136" y="161"/>
                    <a:pt x="136" y="16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1" y="157"/>
                    <a:pt x="129" y="157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5" y="156"/>
                    <a:pt x="124" y="157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2" y="157"/>
                    <a:pt x="122" y="157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9"/>
                    <a:pt x="118" y="160"/>
                    <a:pt x="118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7" y="161"/>
                    <a:pt x="117" y="161"/>
                  </a:cubicBezTo>
                  <a:cubicBezTo>
                    <a:pt x="116" y="163"/>
                    <a:pt x="115" y="165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70"/>
                    <a:pt x="114" y="170"/>
                    <a:pt x="114" y="170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4" y="187"/>
                    <a:pt x="108" y="192"/>
                    <a:pt x="102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84" y="192"/>
                    <a:pt x="79" y="187"/>
                    <a:pt x="78" y="180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4"/>
                    <a:pt x="77" y="162"/>
                    <a:pt x="75" y="160"/>
                  </a:cubicBezTo>
                  <a:cubicBezTo>
                    <a:pt x="72" y="157"/>
                    <a:pt x="69" y="156"/>
                    <a:pt x="66" y="156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8"/>
                    <a:pt x="61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1" y="158"/>
                    <a:pt x="60" y="158"/>
                    <a:pt x="60" y="158"/>
                  </a:cubicBezTo>
                  <a:cubicBezTo>
                    <a:pt x="60" y="158"/>
                    <a:pt x="60" y="158"/>
                    <a:pt x="60" y="158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44" y="172"/>
                    <a:pt x="37" y="172"/>
                    <a:pt x="32" y="168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0" y="155"/>
                    <a:pt x="20" y="148"/>
                    <a:pt x="24" y="143"/>
                  </a:cubicBezTo>
                  <a:cubicBezTo>
                    <a:pt x="27" y="140"/>
                    <a:pt x="27" y="140"/>
                    <a:pt x="27" y="140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5" y="131"/>
                    <a:pt x="36" y="129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1"/>
                    <a:pt x="32" y="116"/>
                    <a:pt x="27" y="115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26" y="114"/>
                    <a:pt x="26" y="114"/>
                  </a:cubicBezTo>
                  <a:cubicBezTo>
                    <a:pt x="26" y="114"/>
                    <a:pt x="26" y="114"/>
                    <a:pt x="2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6" y="113"/>
                    <a:pt x="1" y="108"/>
                    <a:pt x="0" y="10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84"/>
                    <a:pt x="6" y="79"/>
                    <a:pt x="12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8" y="78"/>
                    <a:pt x="30" y="77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5" y="72"/>
                    <a:pt x="36" y="68"/>
                    <a:pt x="36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4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5" y="63"/>
                    <a:pt x="35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2"/>
                    <a:pt x="35" y="62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0" y="44"/>
                    <a:pt x="20" y="37"/>
                    <a:pt x="24" y="3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7" y="20"/>
                    <a:pt x="44" y="20"/>
                    <a:pt x="50" y="24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5"/>
                    <a:pt x="64" y="36"/>
                    <a:pt x="66" y="36"/>
                  </a:cubicBezTo>
                  <a:cubicBezTo>
                    <a:pt x="69" y="36"/>
                    <a:pt x="72" y="34"/>
                    <a:pt x="74" y="33"/>
                  </a:cubicBezTo>
                  <a:cubicBezTo>
                    <a:pt x="75" y="32"/>
                    <a:pt x="76" y="30"/>
                    <a:pt x="77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7" y="29"/>
                    <a:pt x="77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6"/>
                    <a:pt x="78" y="26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5"/>
                    <a:pt x="84" y="0"/>
                    <a:pt x="91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8" y="0"/>
                    <a:pt x="114" y="5"/>
                    <a:pt x="114" y="1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5" y="28"/>
                    <a:pt x="116" y="30"/>
                    <a:pt x="118" y="32"/>
                  </a:cubicBezTo>
                  <a:cubicBezTo>
                    <a:pt x="119" y="33"/>
                    <a:pt x="120" y="34"/>
                    <a:pt x="122" y="35"/>
                  </a:cubicBezTo>
                  <a:cubicBezTo>
                    <a:pt x="126" y="36"/>
                    <a:pt x="130" y="36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0"/>
                    <a:pt x="155" y="20"/>
                    <a:pt x="161" y="24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3" y="37"/>
                    <a:pt x="173" y="44"/>
                    <a:pt x="169" y="49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59" y="60"/>
                    <a:pt x="158" y="61"/>
                    <a:pt x="157" y="62"/>
                  </a:cubicBezTo>
                  <a:cubicBezTo>
                    <a:pt x="157" y="63"/>
                    <a:pt x="157" y="65"/>
                    <a:pt x="157" y="66"/>
                  </a:cubicBezTo>
                  <a:cubicBezTo>
                    <a:pt x="157" y="70"/>
                    <a:pt x="159" y="74"/>
                    <a:pt x="162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4" y="77"/>
                    <a:pt x="166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7" y="79"/>
                    <a:pt x="192" y="84"/>
                    <a:pt x="193" y="90"/>
                  </a:cubicBezTo>
                  <a:close/>
                  <a:moveTo>
                    <a:pt x="96" y="66"/>
                  </a:moveTo>
                  <a:cubicBezTo>
                    <a:pt x="80" y="66"/>
                    <a:pt x="66" y="79"/>
                    <a:pt x="66" y="96"/>
                  </a:cubicBezTo>
                  <a:cubicBezTo>
                    <a:pt x="66" y="113"/>
                    <a:pt x="80" y="126"/>
                    <a:pt x="96" y="126"/>
                  </a:cubicBezTo>
                  <a:cubicBezTo>
                    <a:pt x="113" y="126"/>
                    <a:pt x="127" y="113"/>
                    <a:pt x="127" y="96"/>
                  </a:cubicBezTo>
                  <a:cubicBezTo>
                    <a:pt x="127" y="79"/>
                    <a:pt x="113" y="66"/>
                    <a:pt x="96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4271352" y="-405408"/>
              <a:ext cx="272058" cy="270272"/>
            </a:xfrm>
            <a:custGeom>
              <a:avLst/>
              <a:gdLst/>
              <a:ahLst/>
              <a:cxnLst/>
              <a:rect l="l" t="t" r="r" b="b"/>
              <a:pathLst>
                <a:path w="193" h="192" extrusionOk="0">
                  <a:moveTo>
                    <a:pt x="193" y="90"/>
                  </a:moveTo>
                  <a:cubicBezTo>
                    <a:pt x="193" y="102"/>
                    <a:pt x="193" y="102"/>
                    <a:pt x="193" y="102"/>
                  </a:cubicBezTo>
                  <a:cubicBezTo>
                    <a:pt x="192" y="108"/>
                    <a:pt x="187" y="113"/>
                    <a:pt x="181" y="114"/>
                  </a:cubicBezTo>
                  <a:cubicBezTo>
                    <a:pt x="177" y="114"/>
                    <a:pt x="177" y="114"/>
                    <a:pt x="177" y="11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6" y="114"/>
                    <a:pt x="165" y="115"/>
                    <a:pt x="164" y="115"/>
                  </a:cubicBezTo>
                  <a:cubicBezTo>
                    <a:pt x="163" y="116"/>
                    <a:pt x="162" y="116"/>
                    <a:pt x="160" y="118"/>
                  </a:cubicBezTo>
                  <a:cubicBezTo>
                    <a:pt x="156" y="122"/>
                    <a:pt x="156" y="129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6" y="140"/>
                    <a:pt x="166" y="140"/>
                    <a:pt x="166" y="140"/>
                  </a:cubicBezTo>
                  <a:cubicBezTo>
                    <a:pt x="169" y="143"/>
                    <a:pt x="169" y="143"/>
                    <a:pt x="169" y="143"/>
                  </a:cubicBezTo>
                  <a:cubicBezTo>
                    <a:pt x="173" y="148"/>
                    <a:pt x="173" y="155"/>
                    <a:pt x="169" y="160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55" y="172"/>
                    <a:pt x="148" y="172"/>
                    <a:pt x="143" y="168"/>
                  </a:cubicBezTo>
                  <a:cubicBezTo>
                    <a:pt x="140" y="166"/>
                    <a:pt x="140" y="166"/>
                    <a:pt x="140" y="166"/>
                  </a:cubicBezTo>
                  <a:cubicBezTo>
                    <a:pt x="136" y="161"/>
                    <a:pt x="136" y="161"/>
                    <a:pt x="136" y="16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1" y="157"/>
                    <a:pt x="129" y="157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5" y="156"/>
                    <a:pt x="124" y="157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2" y="157"/>
                    <a:pt x="122" y="157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9"/>
                    <a:pt x="118" y="160"/>
                    <a:pt x="118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7" y="161"/>
                    <a:pt x="117" y="161"/>
                  </a:cubicBezTo>
                  <a:cubicBezTo>
                    <a:pt x="116" y="163"/>
                    <a:pt x="115" y="165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70"/>
                    <a:pt x="114" y="170"/>
                    <a:pt x="114" y="170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4" y="187"/>
                    <a:pt x="108" y="192"/>
                    <a:pt x="102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84" y="192"/>
                    <a:pt x="79" y="187"/>
                    <a:pt x="78" y="180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4"/>
                    <a:pt x="77" y="162"/>
                    <a:pt x="75" y="160"/>
                  </a:cubicBezTo>
                  <a:cubicBezTo>
                    <a:pt x="72" y="157"/>
                    <a:pt x="69" y="156"/>
                    <a:pt x="66" y="156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8"/>
                    <a:pt x="61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1" y="158"/>
                    <a:pt x="60" y="158"/>
                    <a:pt x="60" y="158"/>
                  </a:cubicBezTo>
                  <a:cubicBezTo>
                    <a:pt x="60" y="158"/>
                    <a:pt x="60" y="158"/>
                    <a:pt x="60" y="158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44" y="172"/>
                    <a:pt x="37" y="172"/>
                    <a:pt x="32" y="168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0" y="155"/>
                    <a:pt x="20" y="148"/>
                    <a:pt x="24" y="143"/>
                  </a:cubicBezTo>
                  <a:cubicBezTo>
                    <a:pt x="27" y="140"/>
                    <a:pt x="27" y="140"/>
                    <a:pt x="27" y="140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5" y="131"/>
                    <a:pt x="36" y="129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1"/>
                    <a:pt x="32" y="116"/>
                    <a:pt x="27" y="115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26" y="114"/>
                    <a:pt x="26" y="114"/>
                  </a:cubicBezTo>
                  <a:cubicBezTo>
                    <a:pt x="26" y="114"/>
                    <a:pt x="26" y="114"/>
                    <a:pt x="2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6" y="113"/>
                    <a:pt x="1" y="108"/>
                    <a:pt x="0" y="10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84"/>
                    <a:pt x="6" y="79"/>
                    <a:pt x="12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8" y="78"/>
                    <a:pt x="30" y="77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5" y="72"/>
                    <a:pt x="36" y="68"/>
                    <a:pt x="36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4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5" y="63"/>
                    <a:pt x="35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2"/>
                    <a:pt x="35" y="62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0" y="44"/>
                    <a:pt x="20" y="37"/>
                    <a:pt x="24" y="3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7" y="20"/>
                    <a:pt x="44" y="20"/>
                    <a:pt x="50" y="24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5"/>
                    <a:pt x="64" y="36"/>
                    <a:pt x="66" y="36"/>
                  </a:cubicBezTo>
                  <a:cubicBezTo>
                    <a:pt x="69" y="36"/>
                    <a:pt x="72" y="34"/>
                    <a:pt x="74" y="33"/>
                  </a:cubicBezTo>
                  <a:cubicBezTo>
                    <a:pt x="75" y="32"/>
                    <a:pt x="76" y="30"/>
                    <a:pt x="77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7" y="29"/>
                    <a:pt x="77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6"/>
                    <a:pt x="78" y="26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5"/>
                    <a:pt x="84" y="0"/>
                    <a:pt x="91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8" y="0"/>
                    <a:pt x="114" y="5"/>
                    <a:pt x="114" y="1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5" y="28"/>
                    <a:pt x="116" y="30"/>
                    <a:pt x="118" y="32"/>
                  </a:cubicBezTo>
                  <a:cubicBezTo>
                    <a:pt x="119" y="33"/>
                    <a:pt x="120" y="34"/>
                    <a:pt x="122" y="35"/>
                  </a:cubicBezTo>
                  <a:cubicBezTo>
                    <a:pt x="126" y="36"/>
                    <a:pt x="130" y="36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0"/>
                    <a:pt x="155" y="20"/>
                    <a:pt x="161" y="24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3" y="37"/>
                    <a:pt x="173" y="44"/>
                    <a:pt x="169" y="49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59" y="60"/>
                    <a:pt x="158" y="61"/>
                    <a:pt x="157" y="62"/>
                  </a:cubicBezTo>
                  <a:cubicBezTo>
                    <a:pt x="157" y="63"/>
                    <a:pt x="157" y="65"/>
                    <a:pt x="157" y="66"/>
                  </a:cubicBezTo>
                  <a:cubicBezTo>
                    <a:pt x="157" y="70"/>
                    <a:pt x="159" y="74"/>
                    <a:pt x="162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4" y="77"/>
                    <a:pt x="166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7" y="79"/>
                    <a:pt x="192" y="84"/>
                    <a:pt x="193" y="90"/>
                  </a:cubicBezTo>
                  <a:close/>
                  <a:moveTo>
                    <a:pt x="96" y="66"/>
                  </a:moveTo>
                  <a:cubicBezTo>
                    <a:pt x="80" y="66"/>
                    <a:pt x="66" y="79"/>
                    <a:pt x="66" y="96"/>
                  </a:cubicBezTo>
                  <a:cubicBezTo>
                    <a:pt x="66" y="113"/>
                    <a:pt x="80" y="126"/>
                    <a:pt x="96" y="126"/>
                  </a:cubicBezTo>
                  <a:cubicBezTo>
                    <a:pt x="113" y="126"/>
                    <a:pt x="127" y="113"/>
                    <a:pt x="127" y="96"/>
                  </a:cubicBezTo>
                  <a:cubicBezTo>
                    <a:pt x="127" y="79"/>
                    <a:pt x="113" y="66"/>
                    <a:pt x="96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59" name="Google Shape;959;p46"/>
          <p:cNvSpPr/>
          <p:nvPr/>
        </p:nvSpPr>
        <p:spPr>
          <a:xfrm>
            <a:off x="525064" y="2862428"/>
            <a:ext cx="407194" cy="405408"/>
          </a:xfrm>
          <a:custGeom>
            <a:avLst/>
            <a:gdLst/>
            <a:ahLst/>
            <a:cxnLst/>
            <a:rect l="l" t="t" r="r" b="b"/>
            <a:pathLst>
              <a:path w="193" h="192" extrusionOk="0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3" y="43"/>
                  <a:pt x="193" y="96"/>
                </a:cubicBezTo>
                <a:cubicBezTo>
                  <a:pt x="193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97" y="145"/>
                </a:moveTo>
                <a:cubicBezTo>
                  <a:pt x="133" y="109"/>
                  <a:pt x="133" y="109"/>
                  <a:pt x="133" y="109"/>
                </a:cubicBezTo>
                <a:cubicBezTo>
                  <a:pt x="137" y="105"/>
                  <a:pt x="138" y="101"/>
                  <a:pt x="138" y="96"/>
                </a:cubicBezTo>
                <a:cubicBezTo>
                  <a:pt x="138" y="91"/>
                  <a:pt x="137" y="87"/>
                  <a:pt x="133" y="83"/>
                </a:cubicBezTo>
                <a:cubicBezTo>
                  <a:pt x="97" y="47"/>
                  <a:pt x="97" y="47"/>
                  <a:pt x="97" y="47"/>
                </a:cubicBezTo>
                <a:cubicBezTo>
                  <a:pt x="93" y="44"/>
                  <a:pt x="89" y="42"/>
                  <a:pt x="84" y="42"/>
                </a:cubicBezTo>
                <a:cubicBezTo>
                  <a:pt x="80" y="42"/>
                  <a:pt x="75" y="44"/>
                  <a:pt x="71" y="47"/>
                </a:cubicBezTo>
                <a:cubicBezTo>
                  <a:pt x="68" y="51"/>
                  <a:pt x="66" y="55"/>
                  <a:pt x="66" y="60"/>
                </a:cubicBezTo>
                <a:cubicBezTo>
                  <a:pt x="66" y="65"/>
                  <a:pt x="68" y="69"/>
                  <a:pt x="71" y="73"/>
                </a:cubicBezTo>
                <a:cubicBezTo>
                  <a:pt x="95" y="96"/>
                  <a:pt x="95" y="96"/>
                  <a:pt x="95" y="96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68" y="123"/>
                  <a:pt x="66" y="128"/>
                  <a:pt x="66" y="132"/>
                </a:cubicBezTo>
                <a:cubicBezTo>
                  <a:pt x="66" y="137"/>
                  <a:pt x="68" y="142"/>
                  <a:pt x="71" y="145"/>
                </a:cubicBezTo>
                <a:cubicBezTo>
                  <a:pt x="75" y="149"/>
                  <a:pt x="80" y="150"/>
                  <a:pt x="84" y="150"/>
                </a:cubicBezTo>
                <a:cubicBezTo>
                  <a:pt x="89" y="150"/>
                  <a:pt x="93" y="149"/>
                  <a:pt x="97" y="1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0" name="Google Shape;960;p46"/>
          <p:cNvSpPr/>
          <p:nvPr/>
        </p:nvSpPr>
        <p:spPr>
          <a:xfrm flipH="1">
            <a:off x="1466680" y="2862428"/>
            <a:ext cx="407194" cy="405408"/>
          </a:xfrm>
          <a:custGeom>
            <a:avLst/>
            <a:gdLst/>
            <a:ahLst/>
            <a:cxnLst/>
            <a:rect l="l" t="t" r="r" b="b"/>
            <a:pathLst>
              <a:path w="193" h="192" extrusionOk="0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3" y="43"/>
                  <a:pt x="193" y="96"/>
                </a:cubicBezTo>
                <a:cubicBezTo>
                  <a:pt x="193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97" y="145"/>
                </a:moveTo>
                <a:cubicBezTo>
                  <a:pt x="133" y="109"/>
                  <a:pt x="133" y="109"/>
                  <a:pt x="133" y="109"/>
                </a:cubicBezTo>
                <a:cubicBezTo>
                  <a:pt x="137" y="105"/>
                  <a:pt x="138" y="101"/>
                  <a:pt x="138" y="96"/>
                </a:cubicBezTo>
                <a:cubicBezTo>
                  <a:pt x="138" y="91"/>
                  <a:pt x="137" y="87"/>
                  <a:pt x="133" y="83"/>
                </a:cubicBezTo>
                <a:cubicBezTo>
                  <a:pt x="97" y="47"/>
                  <a:pt x="97" y="47"/>
                  <a:pt x="97" y="47"/>
                </a:cubicBezTo>
                <a:cubicBezTo>
                  <a:pt x="93" y="44"/>
                  <a:pt x="89" y="42"/>
                  <a:pt x="84" y="42"/>
                </a:cubicBezTo>
                <a:cubicBezTo>
                  <a:pt x="80" y="42"/>
                  <a:pt x="75" y="44"/>
                  <a:pt x="71" y="47"/>
                </a:cubicBezTo>
                <a:cubicBezTo>
                  <a:pt x="68" y="51"/>
                  <a:pt x="66" y="55"/>
                  <a:pt x="66" y="60"/>
                </a:cubicBezTo>
                <a:cubicBezTo>
                  <a:pt x="66" y="65"/>
                  <a:pt x="68" y="69"/>
                  <a:pt x="71" y="73"/>
                </a:cubicBezTo>
                <a:cubicBezTo>
                  <a:pt x="95" y="96"/>
                  <a:pt x="95" y="96"/>
                  <a:pt x="95" y="96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68" y="123"/>
                  <a:pt x="66" y="128"/>
                  <a:pt x="66" y="132"/>
                </a:cubicBezTo>
                <a:cubicBezTo>
                  <a:pt x="66" y="137"/>
                  <a:pt x="68" y="142"/>
                  <a:pt x="71" y="145"/>
                </a:cubicBezTo>
                <a:cubicBezTo>
                  <a:pt x="75" y="149"/>
                  <a:pt x="80" y="150"/>
                  <a:pt x="84" y="150"/>
                </a:cubicBezTo>
                <a:cubicBezTo>
                  <a:pt x="89" y="150"/>
                  <a:pt x="93" y="149"/>
                  <a:pt x="97" y="1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1" name="Google Shape;961;p46"/>
          <p:cNvSpPr/>
          <p:nvPr/>
        </p:nvSpPr>
        <p:spPr>
          <a:xfrm>
            <a:off x="2407849" y="2861535"/>
            <a:ext cx="408086" cy="407194"/>
          </a:xfrm>
          <a:custGeom>
            <a:avLst/>
            <a:gdLst/>
            <a:ahLst/>
            <a:cxnLst/>
            <a:rect l="l" t="t" r="r" b="b"/>
            <a:pathLst>
              <a:path w="193" h="193" extrusionOk="0">
                <a:moveTo>
                  <a:pt x="151" y="83"/>
                </a:moveTo>
                <a:cubicBezTo>
                  <a:pt x="97" y="137"/>
                  <a:pt x="97" y="137"/>
                  <a:pt x="97" y="137"/>
                </a:cubicBezTo>
                <a:cubicBezTo>
                  <a:pt x="89" y="145"/>
                  <a:pt x="77" y="145"/>
                  <a:pt x="69" y="137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35" y="102"/>
                  <a:pt x="35" y="90"/>
                  <a:pt x="42" y="83"/>
                </a:cubicBezTo>
                <a:cubicBezTo>
                  <a:pt x="50" y="75"/>
                  <a:pt x="62" y="75"/>
                  <a:pt x="69" y="83"/>
                </a:cubicBezTo>
                <a:cubicBezTo>
                  <a:pt x="83" y="96"/>
                  <a:pt x="83" y="96"/>
                  <a:pt x="83" y="96"/>
                </a:cubicBezTo>
                <a:cubicBezTo>
                  <a:pt x="124" y="56"/>
                  <a:pt x="124" y="56"/>
                  <a:pt x="124" y="56"/>
                </a:cubicBezTo>
                <a:cubicBezTo>
                  <a:pt x="131" y="48"/>
                  <a:pt x="144" y="48"/>
                  <a:pt x="151" y="56"/>
                </a:cubicBezTo>
                <a:cubicBezTo>
                  <a:pt x="159" y="63"/>
                  <a:pt x="159" y="75"/>
                  <a:pt x="151" y="83"/>
                </a:cubicBezTo>
                <a:close/>
                <a:moveTo>
                  <a:pt x="97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50"/>
                  <a:pt x="43" y="193"/>
                  <a:pt x="97" y="193"/>
                </a:cubicBezTo>
                <a:cubicBezTo>
                  <a:pt x="150" y="193"/>
                  <a:pt x="193" y="150"/>
                  <a:pt x="193" y="96"/>
                </a:cubicBezTo>
                <a:cubicBezTo>
                  <a:pt x="193" y="43"/>
                  <a:pt x="150" y="0"/>
                  <a:pt x="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2" name="Google Shape;962;p46"/>
          <p:cNvSpPr/>
          <p:nvPr/>
        </p:nvSpPr>
        <p:spPr>
          <a:xfrm>
            <a:off x="3352738" y="2864363"/>
            <a:ext cx="401539" cy="401539"/>
          </a:xfrm>
          <a:custGeom>
            <a:avLst/>
            <a:gdLst/>
            <a:ahLst/>
            <a:cxnLst/>
            <a:rect l="l" t="t" r="r" b="b"/>
            <a:pathLst>
              <a:path w="120" h="120" extrusionOk="0">
                <a:moveTo>
                  <a:pt x="115" y="96"/>
                </a:moveTo>
                <a:cubicBezTo>
                  <a:pt x="77" y="58"/>
                  <a:pt x="77" y="58"/>
                  <a:pt x="77" y="58"/>
                </a:cubicBezTo>
                <a:cubicBezTo>
                  <a:pt x="79" y="52"/>
                  <a:pt x="81" y="47"/>
                  <a:pt x="81" y="40"/>
                </a:cubicBezTo>
                <a:cubicBezTo>
                  <a:pt x="81" y="18"/>
                  <a:pt x="63" y="0"/>
                  <a:pt x="40" y="0"/>
                </a:cubicBezTo>
                <a:cubicBezTo>
                  <a:pt x="37" y="0"/>
                  <a:pt x="33" y="1"/>
                  <a:pt x="30" y="2"/>
                </a:cubicBezTo>
                <a:cubicBezTo>
                  <a:pt x="47" y="19"/>
                  <a:pt x="47" y="19"/>
                  <a:pt x="47" y="19"/>
                </a:cubicBezTo>
                <a:cubicBezTo>
                  <a:pt x="54" y="26"/>
                  <a:pt x="53" y="38"/>
                  <a:pt x="46" y="46"/>
                </a:cubicBezTo>
                <a:cubicBezTo>
                  <a:pt x="38" y="53"/>
                  <a:pt x="26" y="54"/>
                  <a:pt x="19" y="47"/>
                </a:cubicBezTo>
                <a:cubicBezTo>
                  <a:pt x="2" y="30"/>
                  <a:pt x="2" y="30"/>
                  <a:pt x="2" y="30"/>
                </a:cubicBezTo>
                <a:cubicBezTo>
                  <a:pt x="1" y="33"/>
                  <a:pt x="0" y="37"/>
                  <a:pt x="0" y="40"/>
                </a:cubicBezTo>
                <a:cubicBezTo>
                  <a:pt x="0" y="63"/>
                  <a:pt x="18" y="81"/>
                  <a:pt x="40" y="81"/>
                </a:cubicBezTo>
                <a:cubicBezTo>
                  <a:pt x="46" y="81"/>
                  <a:pt x="52" y="79"/>
                  <a:pt x="58" y="77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101" y="120"/>
                  <a:pt x="109" y="120"/>
                  <a:pt x="115" y="114"/>
                </a:cubicBezTo>
                <a:cubicBezTo>
                  <a:pt x="120" y="109"/>
                  <a:pt x="120" y="101"/>
                  <a:pt x="115" y="96"/>
                </a:cubicBezTo>
                <a:close/>
                <a:moveTo>
                  <a:pt x="105" y="111"/>
                </a:moveTo>
                <a:cubicBezTo>
                  <a:pt x="101" y="111"/>
                  <a:pt x="98" y="108"/>
                  <a:pt x="98" y="105"/>
                </a:cubicBezTo>
                <a:cubicBezTo>
                  <a:pt x="98" y="101"/>
                  <a:pt x="101" y="98"/>
                  <a:pt x="105" y="98"/>
                </a:cubicBezTo>
                <a:cubicBezTo>
                  <a:pt x="109" y="98"/>
                  <a:pt x="112" y="101"/>
                  <a:pt x="112" y="105"/>
                </a:cubicBezTo>
                <a:cubicBezTo>
                  <a:pt x="112" y="108"/>
                  <a:pt x="109" y="111"/>
                  <a:pt x="105" y="1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3" name="Google Shape;963;p46"/>
          <p:cNvSpPr/>
          <p:nvPr/>
        </p:nvSpPr>
        <p:spPr>
          <a:xfrm>
            <a:off x="5238945" y="2867339"/>
            <a:ext cx="395585" cy="395585"/>
          </a:xfrm>
          <a:custGeom>
            <a:avLst/>
            <a:gdLst/>
            <a:ahLst/>
            <a:cxnLst/>
            <a:rect l="l" t="t" r="r" b="b"/>
            <a:pathLst>
              <a:path w="188" h="188" extrusionOk="0">
                <a:moveTo>
                  <a:pt x="94" y="0"/>
                </a:moveTo>
                <a:cubicBezTo>
                  <a:pt x="42" y="0"/>
                  <a:pt x="0" y="42"/>
                  <a:pt x="0" y="94"/>
                </a:cubicBezTo>
                <a:cubicBezTo>
                  <a:pt x="0" y="146"/>
                  <a:pt x="42" y="188"/>
                  <a:pt x="94" y="188"/>
                </a:cubicBezTo>
                <a:cubicBezTo>
                  <a:pt x="146" y="188"/>
                  <a:pt x="188" y="146"/>
                  <a:pt x="188" y="94"/>
                </a:cubicBezTo>
                <a:cubicBezTo>
                  <a:pt x="188" y="42"/>
                  <a:pt x="146" y="0"/>
                  <a:pt x="94" y="0"/>
                </a:cubicBezTo>
                <a:close/>
                <a:moveTo>
                  <a:pt x="94" y="169"/>
                </a:moveTo>
                <a:cubicBezTo>
                  <a:pt x="85" y="169"/>
                  <a:pt x="78" y="162"/>
                  <a:pt x="78" y="153"/>
                </a:cubicBezTo>
                <a:cubicBezTo>
                  <a:pt x="78" y="144"/>
                  <a:pt x="85" y="137"/>
                  <a:pt x="94" y="137"/>
                </a:cubicBezTo>
                <a:cubicBezTo>
                  <a:pt x="103" y="137"/>
                  <a:pt x="110" y="144"/>
                  <a:pt x="110" y="153"/>
                </a:cubicBezTo>
                <a:cubicBezTo>
                  <a:pt x="110" y="162"/>
                  <a:pt x="103" y="169"/>
                  <a:pt x="94" y="169"/>
                </a:cubicBezTo>
                <a:close/>
                <a:moveTo>
                  <a:pt x="110" y="41"/>
                </a:moveTo>
                <a:cubicBezTo>
                  <a:pt x="97" y="126"/>
                  <a:pt x="97" y="126"/>
                  <a:pt x="97" y="126"/>
                </a:cubicBezTo>
                <a:cubicBezTo>
                  <a:pt x="91" y="126"/>
                  <a:pt x="91" y="126"/>
                  <a:pt x="91" y="126"/>
                </a:cubicBezTo>
                <a:cubicBezTo>
                  <a:pt x="79" y="41"/>
                  <a:pt x="79" y="41"/>
                  <a:pt x="79" y="41"/>
                </a:cubicBezTo>
                <a:cubicBezTo>
                  <a:pt x="78" y="37"/>
                  <a:pt x="78" y="35"/>
                  <a:pt x="78" y="33"/>
                </a:cubicBezTo>
                <a:cubicBezTo>
                  <a:pt x="78" y="29"/>
                  <a:pt x="79" y="25"/>
                  <a:pt x="82" y="22"/>
                </a:cubicBezTo>
                <a:cubicBezTo>
                  <a:pt x="86" y="20"/>
                  <a:pt x="89" y="18"/>
                  <a:pt x="94" y="18"/>
                </a:cubicBezTo>
                <a:cubicBezTo>
                  <a:pt x="99" y="18"/>
                  <a:pt x="103" y="20"/>
                  <a:pt x="106" y="22"/>
                </a:cubicBezTo>
                <a:cubicBezTo>
                  <a:pt x="109" y="25"/>
                  <a:pt x="110" y="29"/>
                  <a:pt x="110" y="34"/>
                </a:cubicBezTo>
                <a:cubicBezTo>
                  <a:pt x="110" y="36"/>
                  <a:pt x="110" y="38"/>
                  <a:pt x="110" y="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4" name="Google Shape;964;p46"/>
          <p:cNvSpPr/>
          <p:nvPr/>
        </p:nvSpPr>
        <p:spPr>
          <a:xfrm>
            <a:off x="6143055" y="2856177"/>
            <a:ext cx="470595" cy="417910"/>
          </a:xfrm>
          <a:custGeom>
            <a:avLst/>
            <a:gdLst/>
            <a:ahLst/>
            <a:cxnLst/>
            <a:rect l="l" t="t" r="r" b="b"/>
            <a:pathLst>
              <a:path w="223" h="198" extrusionOk="0">
                <a:moveTo>
                  <a:pt x="220" y="170"/>
                </a:moveTo>
                <a:cubicBezTo>
                  <a:pt x="127" y="9"/>
                  <a:pt x="127" y="9"/>
                  <a:pt x="127" y="9"/>
                </a:cubicBezTo>
                <a:cubicBezTo>
                  <a:pt x="124" y="3"/>
                  <a:pt x="118" y="0"/>
                  <a:pt x="111" y="0"/>
                </a:cubicBezTo>
                <a:cubicBezTo>
                  <a:pt x="105" y="0"/>
                  <a:pt x="99" y="3"/>
                  <a:pt x="95" y="9"/>
                </a:cubicBezTo>
                <a:cubicBezTo>
                  <a:pt x="2" y="170"/>
                  <a:pt x="2" y="170"/>
                  <a:pt x="2" y="170"/>
                </a:cubicBezTo>
                <a:cubicBezTo>
                  <a:pt x="1" y="173"/>
                  <a:pt x="0" y="176"/>
                  <a:pt x="0" y="180"/>
                </a:cubicBezTo>
                <a:cubicBezTo>
                  <a:pt x="0" y="183"/>
                  <a:pt x="1" y="186"/>
                  <a:pt x="2" y="189"/>
                </a:cubicBezTo>
                <a:cubicBezTo>
                  <a:pt x="6" y="194"/>
                  <a:pt x="12" y="198"/>
                  <a:pt x="18" y="198"/>
                </a:cubicBezTo>
                <a:cubicBezTo>
                  <a:pt x="205" y="198"/>
                  <a:pt x="205" y="198"/>
                  <a:pt x="205" y="198"/>
                </a:cubicBezTo>
                <a:cubicBezTo>
                  <a:pt x="211" y="198"/>
                  <a:pt x="217" y="194"/>
                  <a:pt x="220" y="189"/>
                </a:cubicBezTo>
                <a:cubicBezTo>
                  <a:pt x="222" y="186"/>
                  <a:pt x="223" y="183"/>
                  <a:pt x="223" y="180"/>
                </a:cubicBezTo>
                <a:cubicBezTo>
                  <a:pt x="223" y="176"/>
                  <a:pt x="222" y="173"/>
                  <a:pt x="220" y="170"/>
                </a:cubicBezTo>
                <a:close/>
                <a:moveTo>
                  <a:pt x="207" y="181"/>
                </a:moveTo>
                <a:cubicBezTo>
                  <a:pt x="207" y="182"/>
                  <a:pt x="206" y="183"/>
                  <a:pt x="204" y="183"/>
                </a:cubicBezTo>
                <a:cubicBezTo>
                  <a:pt x="18" y="183"/>
                  <a:pt x="18" y="183"/>
                  <a:pt x="18" y="183"/>
                </a:cubicBezTo>
                <a:cubicBezTo>
                  <a:pt x="17" y="183"/>
                  <a:pt x="16" y="182"/>
                  <a:pt x="15" y="181"/>
                </a:cubicBezTo>
                <a:cubicBezTo>
                  <a:pt x="15" y="181"/>
                  <a:pt x="15" y="180"/>
                  <a:pt x="15" y="180"/>
                </a:cubicBezTo>
                <a:cubicBezTo>
                  <a:pt x="15" y="179"/>
                  <a:pt x="15" y="178"/>
                  <a:pt x="15" y="178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10" y="15"/>
                  <a:pt x="111" y="15"/>
                </a:cubicBezTo>
                <a:cubicBezTo>
                  <a:pt x="112" y="15"/>
                  <a:pt x="113" y="16"/>
                  <a:pt x="114" y="16"/>
                </a:cubicBezTo>
                <a:cubicBezTo>
                  <a:pt x="207" y="178"/>
                  <a:pt x="207" y="178"/>
                  <a:pt x="207" y="178"/>
                </a:cubicBezTo>
                <a:cubicBezTo>
                  <a:pt x="207" y="178"/>
                  <a:pt x="208" y="179"/>
                  <a:pt x="208" y="180"/>
                </a:cubicBezTo>
                <a:cubicBezTo>
                  <a:pt x="208" y="180"/>
                  <a:pt x="207" y="181"/>
                  <a:pt x="207" y="181"/>
                </a:cubicBezTo>
                <a:close/>
                <a:moveTo>
                  <a:pt x="110" y="145"/>
                </a:moveTo>
                <a:cubicBezTo>
                  <a:pt x="101" y="145"/>
                  <a:pt x="94" y="152"/>
                  <a:pt x="94" y="161"/>
                </a:cubicBezTo>
                <a:cubicBezTo>
                  <a:pt x="94" y="169"/>
                  <a:pt x="101" y="176"/>
                  <a:pt x="110" y="176"/>
                </a:cubicBezTo>
                <a:cubicBezTo>
                  <a:pt x="118" y="176"/>
                  <a:pt x="125" y="169"/>
                  <a:pt x="125" y="161"/>
                </a:cubicBezTo>
                <a:cubicBezTo>
                  <a:pt x="125" y="152"/>
                  <a:pt x="118" y="145"/>
                  <a:pt x="110" y="145"/>
                </a:cubicBezTo>
                <a:close/>
                <a:moveTo>
                  <a:pt x="110" y="51"/>
                </a:moveTo>
                <a:cubicBezTo>
                  <a:pt x="98" y="51"/>
                  <a:pt x="89" y="60"/>
                  <a:pt x="89" y="72"/>
                </a:cubicBezTo>
                <a:cubicBezTo>
                  <a:pt x="89" y="74"/>
                  <a:pt x="89" y="75"/>
                  <a:pt x="89" y="77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122" y="141"/>
                  <a:pt x="122" y="141"/>
                  <a:pt x="122" y="141"/>
                </a:cubicBezTo>
                <a:cubicBezTo>
                  <a:pt x="130" y="77"/>
                  <a:pt x="130" y="77"/>
                  <a:pt x="130" y="77"/>
                </a:cubicBezTo>
                <a:cubicBezTo>
                  <a:pt x="130" y="75"/>
                  <a:pt x="130" y="74"/>
                  <a:pt x="130" y="72"/>
                </a:cubicBezTo>
                <a:cubicBezTo>
                  <a:pt x="130" y="60"/>
                  <a:pt x="121" y="51"/>
                  <a:pt x="110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65" name="Google Shape;965;p46"/>
          <p:cNvGrpSpPr/>
          <p:nvPr/>
        </p:nvGrpSpPr>
        <p:grpSpPr>
          <a:xfrm>
            <a:off x="7115924" y="3846302"/>
            <a:ext cx="408087" cy="311646"/>
            <a:chOff x="9353550" y="6491288"/>
            <a:chExt cx="725488" cy="554037"/>
          </a:xfrm>
        </p:grpSpPr>
        <p:sp>
          <p:nvSpPr>
            <p:cNvPr id="966" name="Google Shape;966;p46"/>
            <p:cNvSpPr/>
            <p:nvPr/>
          </p:nvSpPr>
          <p:spPr>
            <a:xfrm>
              <a:off x="9353550" y="6491288"/>
              <a:ext cx="450850" cy="554037"/>
            </a:xfrm>
            <a:custGeom>
              <a:avLst/>
              <a:gdLst/>
              <a:ahLst/>
              <a:cxnLst/>
              <a:rect l="l" t="t" r="r" b="b"/>
              <a:pathLst>
                <a:path w="120" h="148" extrusionOk="0">
                  <a:moveTo>
                    <a:pt x="115" y="0"/>
                  </a:moveTo>
                  <a:cubicBezTo>
                    <a:pt x="114" y="0"/>
                    <a:pt x="112" y="0"/>
                    <a:pt x="111" y="0"/>
                  </a:cubicBezTo>
                  <a:cubicBezTo>
                    <a:pt x="109" y="0"/>
                    <a:pt x="107" y="0"/>
                    <a:pt x="105" y="2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8" y="37"/>
                    <a:pt x="0" y="45"/>
                    <a:pt x="0" y="5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2"/>
                    <a:pt x="8" y="111"/>
                    <a:pt x="18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105" y="146"/>
                    <a:pt x="105" y="146"/>
                    <a:pt x="105" y="146"/>
                  </a:cubicBezTo>
                  <a:cubicBezTo>
                    <a:pt x="107" y="147"/>
                    <a:pt x="109" y="148"/>
                    <a:pt x="111" y="148"/>
                  </a:cubicBezTo>
                  <a:cubicBezTo>
                    <a:pt x="112" y="148"/>
                    <a:pt x="114" y="147"/>
                    <a:pt x="115" y="147"/>
                  </a:cubicBezTo>
                  <a:cubicBezTo>
                    <a:pt x="118" y="145"/>
                    <a:pt x="120" y="142"/>
                    <a:pt x="120" y="139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5"/>
                    <a:pt x="118" y="2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9845675" y="6621463"/>
              <a:ext cx="109538" cy="266700"/>
            </a:xfrm>
            <a:custGeom>
              <a:avLst/>
              <a:gdLst/>
              <a:ahLst/>
              <a:cxnLst/>
              <a:rect l="l" t="t" r="r" b="b"/>
              <a:pathLst>
                <a:path w="29" h="71" extrusionOk="0">
                  <a:moveTo>
                    <a:pt x="15" y="3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7" y="0"/>
                    <a:pt x="4" y="3"/>
                  </a:cubicBezTo>
                  <a:cubicBezTo>
                    <a:pt x="1" y="7"/>
                    <a:pt x="0" y="12"/>
                    <a:pt x="4" y="15"/>
                  </a:cubicBezTo>
                  <a:cubicBezTo>
                    <a:pt x="15" y="26"/>
                    <a:pt x="15" y="45"/>
                    <a:pt x="4" y="57"/>
                  </a:cubicBezTo>
                  <a:cubicBezTo>
                    <a:pt x="0" y="60"/>
                    <a:pt x="1" y="65"/>
                    <a:pt x="4" y="69"/>
                  </a:cubicBezTo>
                  <a:cubicBezTo>
                    <a:pt x="5" y="70"/>
                    <a:pt x="8" y="71"/>
                    <a:pt x="10" y="71"/>
                  </a:cubicBezTo>
                  <a:cubicBezTo>
                    <a:pt x="12" y="71"/>
                    <a:pt x="14" y="70"/>
                    <a:pt x="15" y="69"/>
                  </a:cubicBezTo>
                  <a:cubicBezTo>
                    <a:pt x="24" y="60"/>
                    <a:pt x="29" y="48"/>
                    <a:pt x="29" y="36"/>
                  </a:cubicBezTo>
                  <a:cubicBezTo>
                    <a:pt x="29" y="24"/>
                    <a:pt x="24" y="12"/>
                    <a:pt x="1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9939338" y="6546850"/>
              <a:ext cx="139700" cy="415925"/>
            </a:xfrm>
            <a:custGeom>
              <a:avLst/>
              <a:gdLst/>
              <a:ahLst/>
              <a:cxnLst/>
              <a:rect l="l" t="t" r="r" b="b"/>
              <a:pathLst>
                <a:path w="37" h="111" extrusionOk="0">
                  <a:moveTo>
                    <a:pt x="37" y="56"/>
                  </a:moveTo>
                  <a:cubicBezTo>
                    <a:pt x="37" y="37"/>
                    <a:pt x="29" y="18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0"/>
                    <a:pt x="7" y="0"/>
                    <a:pt x="3" y="4"/>
                  </a:cubicBezTo>
                  <a:cubicBezTo>
                    <a:pt x="0" y="7"/>
                    <a:pt x="0" y="12"/>
                    <a:pt x="3" y="15"/>
                  </a:cubicBezTo>
                  <a:cubicBezTo>
                    <a:pt x="14" y="26"/>
                    <a:pt x="20" y="41"/>
                    <a:pt x="20" y="56"/>
                  </a:cubicBezTo>
                  <a:cubicBezTo>
                    <a:pt x="20" y="71"/>
                    <a:pt x="14" y="86"/>
                    <a:pt x="3" y="97"/>
                  </a:cubicBezTo>
                  <a:cubicBezTo>
                    <a:pt x="0" y="100"/>
                    <a:pt x="0" y="105"/>
                    <a:pt x="3" y="108"/>
                  </a:cubicBezTo>
                  <a:cubicBezTo>
                    <a:pt x="5" y="110"/>
                    <a:pt x="7" y="111"/>
                    <a:pt x="9" y="111"/>
                  </a:cubicBezTo>
                  <a:cubicBezTo>
                    <a:pt x="11" y="111"/>
                    <a:pt x="13" y="110"/>
                    <a:pt x="15" y="108"/>
                  </a:cubicBezTo>
                  <a:cubicBezTo>
                    <a:pt x="29" y="94"/>
                    <a:pt x="36" y="76"/>
                    <a:pt x="37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69" name="Google Shape;969;p46"/>
          <p:cNvGrpSpPr/>
          <p:nvPr/>
        </p:nvGrpSpPr>
        <p:grpSpPr>
          <a:xfrm>
            <a:off x="6173417" y="3846302"/>
            <a:ext cx="409873" cy="311647"/>
            <a:chOff x="8142288" y="5549900"/>
            <a:chExt cx="728662" cy="554038"/>
          </a:xfrm>
        </p:grpSpPr>
        <p:sp>
          <p:nvSpPr>
            <p:cNvPr id="970" name="Google Shape;970;p46"/>
            <p:cNvSpPr/>
            <p:nvPr/>
          </p:nvSpPr>
          <p:spPr>
            <a:xfrm>
              <a:off x="8142288" y="5549900"/>
              <a:ext cx="454025" cy="554038"/>
            </a:xfrm>
            <a:custGeom>
              <a:avLst/>
              <a:gdLst/>
              <a:ahLst/>
              <a:cxnLst/>
              <a:rect l="l" t="t" r="r" b="b"/>
              <a:pathLst>
                <a:path w="121" h="148" extrusionOk="0">
                  <a:moveTo>
                    <a:pt x="115" y="0"/>
                  </a:moveTo>
                  <a:cubicBezTo>
                    <a:pt x="114" y="0"/>
                    <a:pt x="113" y="0"/>
                    <a:pt x="111" y="0"/>
                  </a:cubicBezTo>
                  <a:cubicBezTo>
                    <a:pt x="109" y="0"/>
                    <a:pt x="107" y="0"/>
                    <a:pt x="106" y="2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9" y="37"/>
                    <a:pt x="0" y="45"/>
                    <a:pt x="0" y="5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2"/>
                    <a:pt x="9" y="111"/>
                    <a:pt x="19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7" y="147"/>
                    <a:pt x="109" y="148"/>
                    <a:pt x="111" y="148"/>
                  </a:cubicBezTo>
                  <a:cubicBezTo>
                    <a:pt x="113" y="148"/>
                    <a:pt x="114" y="148"/>
                    <a:pt x="115" y="147"/>
                  </a:cubicBezTo>
                  <a:cubicBezTo>
                    <a:pt x="119" y="145"/>
                    <a:pt x="121" y="142"/>
                    <a:pt x="121" y="139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5"/>
                    <a:pt x="119" y="2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8648700" y="5715000"/>
              <a:ext cx="222250" cy="220663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40" y="4"/>
                  </a:moveTo>
                  <a:cubicBezTo>
                    <a:pt x="29" y="15"/>
                    <a:pt x="29" y="15"/>
                    <a:pt x="29" y="1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0"/>
                    <a:pt x="8" y="0"/>
                    <a:pt x="4" y="4"/>
                  </a:cubicBezTo>
                  <a:cubicBezTo>
                    <a:pt x="0" y="8"/>
                    <a:pt x="0" y="15"/>
                    <a:pt x="4" y="1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44"/>
                    <a:pt x="0" y="51"/>
                    <a:pt x="4" y="55"/>
                  </a:cubicBezTo>
                  <a:cubicBezTo>
                    <a:pt x="8" y="59"/>
                    <a:pt x="15" y="59"/>
                    <a:pt x="19" y="5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4" y="59"/>
                    <a:pt x="51" y="59"/>
                    <a:pt x="55" y="55"/>
                  </a:cubicBezTo>
                  <a:cubicBezTo>
                    <a:pt x="59" y="51"/>
                    <a:pt x="59" y="44"/>
                    <a:pt x="55" y="4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9" y="15"/>
                    <a:pt x="59" y="8"/>
                    <a:pt x="55" y="4"/>
                  </a:cubicBezTo>
                  <a:cubicBezTo>
                    <a:pt x="51" y="0"/>
                    <a:pt x="44" y="0"/>
                    <a:pt x="4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72" name="Google Shape;972;p46"/>
          <p:cNvSpPr/>
          <p:nvPr/>
        </p:nvSpPr>
        <p:spPr>
          <a:xfrm>
            <a:off x="5236266" y="1925434"/>
            <a:ext cx="400943" cy="405408"/>
          </a:xfrm>
          <a:custGeom>
            <a:avLst/>
            <a:gdLst/>
            <a:ahLst/>
            <a:cxnLst/>
            <a:rect l="l" t="t" r="r" b="b"/>
            <a:pathLst>
              <a:path w="190" h="192" extrusionOk="0">
                <a:moveTo>
                  <a:pt x="177" y="7"/>
                </a:moveTo>
                <a:cubicBezTo>
                  <a:pt x="161" y="24"/>
                  <a:pt x="161" y="24"/>
                  <a:pt x="161" y="24"/>
                </a:cubicBezTo>
                <a:cubicBezTo>
                  <a:pt x="156" y="20"/>
                  <a:pt x="151" y="16"/>
                  <a:pt x="146" y="13"/>
                </a:cubicBezTo>
                <a:cubicBezTo>
                  <a:pt x="139" y="9"/>
                  <a:pt x="132" y="6"/>
                  <a:pt x="124" y="3"/>
                </a:cubicBezTo>
                <a:cubicBezTo>
                  <a:pt x="115" y="1"/>
                  <a:pt x="106" y="0"/>
                  <a:pt x="97" y="0"/>
                </a:cubicBezTo>
                <a:cubicBezTo>
                  <a:pt x="43" y="0"/>
                  <a:pt x="0" y="42"/>
                  <a:pt x="0" y="95"/>
                </a:cubicBezTo>
                <a:cubicBezTo>
                  <a:pt x="0" y="149"/>
                  <a:pt x="43" y="192"/>
                  <a:pt x="97" y="192"/>
                </a:cubicBezTo>
                <a:cubicBezTo>
                  <a:pt x="134" y="192"/>
                  <a:pt x="170" y="170"/>
                  <a:pt x="186" y="136"/>
                </a:cubicBezTo>
                <a:cubicBezTo>
                  <a:pt x="190" y="127"/>
                  <a:pt x="186" y="115"/>
                  <a:pt x="176" y="110"/>
                </a:cubicBezTo>
                <a:cubicBezTo>
                  <a:pt x="167" y="106"/>
                  <a:pt x="155" y="110"/>
                  <a:pt x="151" y="120"/>
                </a:cubicBezTo>
                <a:cubicBezTo>
                  <a:pt x="141" y="140"/>
                  <a:pt x="119" y="153"/>
                  <a:pt x="97" y="153"/>
                </a:cubicBezTo>
                <a:cubicBezTo>
                  <a:pt x="64" y="153"/>
                  <a:pt x="38" y="127"/>
                  <a:pt x="38" y="95"/>
                </a:cubicBezTo>
                <a:cubicBezTo>
                  <a:pt x="38" y="63"/>
                  <a:pt x="64" y="38"/>
                  <a:pt x="97" y="38"/>
                </a:cubicBezTo>
                <a:cubicBezTo>
                  <a:pt x="110" y="38"/>
                  <a:pt x="123" y="43"/>
                  <a:pt x="133" y="51"/>
                </a:cubicBezTo>
                <a:cubicBezTo>
                  <a:pt x="117" y="68"/>
                  <a:pt x="117" y="68"/>
                  <a:pt x="117" y="68"/>
                </a:cubicBezTo>
                <a:cubicBezTo>
                  <a:pt x="113" y="71"/>
                  <a:pt x="116" y="78"/>
                  <a:pt x="121" y="78"/>
                </a:cubicBezTo>
                <a:cubicBezTo>
                  <a:pt x="152" y="78"/>
                  <a:pt x="152" y="78"/>
                  <a:pt x="152" y="78"/>
                </a:cubicBezTo>
                <a:cubicBezTo>
                  <a:pt x="181" y="78"/>
                  <a:pt x="181" y="78"/>
                  <a:pt x="181" y="78"/>
                </a:cubicBezTo>
                <a:cubicBezTo>
                  <a:pt x="183" y="78"/>
                  <a:pt x="184" y="77"/>
                  <a:pt x="185" y="76"/>
                </a:cubicBezTo>
                <a:cubicBezTo>
                  <a:pt x="187" y="75"/>
                  <a:pt x="187" y="74"/>
                  <a:pt x="187" y="72"/>
                </a:cubicBezTo>
                <a:cubicBezTo>
                  <a:pt x="187" y="71"/>
                  <a:pt x="187" y="71"/>
                  <a:pt x="187" y="71"/>
                </a:cubicBezTo>
                <a:cubicBezTo>
                  <a:pt x="187" y="63"/>
                  <a:pt x="187" y="63"/>
                  <a:pt x="187" y="63"/>
                </a:cubicBezTo>
                <a:cubicBezTo>
                  <a:pt x="188" y="12"/>
                  <a:pt x="188" y="12"/>
                  <a:pt x="188" y="12"/>
                </a:cubicBezTo>
                <a:cubicBezTo>
                  <a:pt x="188" y="6"/>
                  <a:pt x="181" y="4"/>
                  <a:pt x="177" y="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3" name="Google Shape;973;p46"/>
          <p:cNvSpPr/>
          <p:nvPr/>
        </p:nvSpPr>
        <p:spPr>
          <a:xfrm>
            <a:off x="3328479" y="1925434"/>
            <a:ext cx="450056" cy="405408"/>
          </a:xfrm>
          <a:custGeom>
            <a:avLst/>
            <a:gdLst/>
            <a:ahLst/>
            <a:cxnLst/>
            <a:rect l="l" t="t" r="r" b="b"/>
            <a:pathLst>
              <a:path w="213" h="192" extrusionOk="0">
                <a:moveTo>
                  <a:pt x="185" y="22"/>
                </a:moveTo>
                <a:cubicBezTo>
                  <a:pt x="185" y="22"/>
                  <a:pt x="184" y="21"/>
                  <a:pt x="184" y="21"/>
                </a:cubicBezTo>
                <a:cubicBezTo>
                  <a:pt x="181" y="17"/>
                  <a:pt x="176" y="14"/>
                  <a:pt x="171" y="12"/>
                </a:cubicBezTo>
                <a:cubicBezTo>
                  <a:pt x="150" y="2"/>
                  <a:pt x="117" y="0"/>
                  <a:pt x="99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77" y="0"/>
                  <a:pt x="28" y="3"/>
                  <a:pt x="14" y="22"/>
                </a:cubicBezTo>
                <a:cubicBezTo>
                  <a:pt x="1" y="39"/>
                  <a:pt x="0" y="67"/>
                  <a:pt x="10" y="96"/>
                </a:cubicBezTo>
                <a:cubicBezTo>
                  <a:pt x="20" y="125"/>
                  <a:pt x="43" y="157"/>
                  <a:pt x="79" y="180"/>
                </a:cubicBezTo>
                <a:cubicBezTo>
                  <a:pt x="85" y="185"/>
                  <a:pt x="92" y="189"/>
                  <a:pt x="99" y="192"/>
                </a:cubicBezTo>
                <a:cubicBezTo>
                  <a:pt x="187" y="148"/>
                  <a:pt x="213" y="60"/>
                  <a:pt x="185" y="22"/>
                </a:cubicBezTo>
                <a:close/>
                <a:moveTo>
                  <a:pt x="145" y="129"/>
                </a:moveTo>
                <a:cubicBezTo>
                  <a:pt x="133" y="144"/>
                  <a:pt x="118" y="157"/>
                  <a:pt x="99" y="168"/>
                </a:cubicBezTo>
                <a:cubicBezTo>
                  <a:pt x="99" y="168"/>
                  <a:pt x="99" y="168"/>
                  <a:pt x="99" y="168"/>
                </a:cubicBezTo>
                <a:cubicBezTo>
                  <a:pt x="99" y="96"/>
                  <a:pt x="99" y="96"/>
                  <a:pt x="99" y="96"/>
                </a:cubicBezTo>
                <a:cubicBezTo>
                  <a:pt x="33" y="96"/>
                  <a:pt x="33" y="96"/>
                  <a:pt x="33" y="96"/>
                </a:cubicBezTo>
                <a:cubicBezTo>
                  <a:pt x="31" y="90"/>
                  <a:pt x="29" y="85"/>
                  <a:pt x="28" y="80"/>
                </a:cubicBezTo>
                <a:cubicBezTo>
                  <a:pt x="24" y="62"/>
                  <a:pt x="25" y="46"/>
                  <a:pt x="32" y="37"/>
                </a:cubicBezTo>
                <a:cubicBezTo>
                  <a:pt x="33" y="35"/>
                  <a:pt x="40" y="31"/>
                  <a:pt x="58" y="27"/>
                </a:cubicBezTo>
                <a:cubicBezTo>
                  <a:pt x="76" y="24"/>
                  <a:pt x="94" y="24"/>
                  <a:pt x="99" y="24"/>
                </a:cubicBezTo>
                <a:cubicBezTo>
                  <a:pt x="99" y="96"/>
                  <a:pt x="99" y="96"/>
                  <a:pt x="99" y="96"/>
                </a:cubicBezTo>
                <a:cubicBezTo>
                  <a:pt x="165" y="96"/>
                  <a:pt x="165" y="96"/>
                  <a:pt x="165" y="96"/>
                </a:cubicBezTo>
                <a:cubicBezTo>
                  <a:pt x="161" y="107"/>
                  <a:pt x="154" y="119"/>
                  <a:pt x="145" y="1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74" name="Google Shape;974;p46"/>
          <p:cNvGrpSpPr/>
          <p:nvPr/>
        </p:nvGrpSpPr>
        <p:grpSpPr>
          <a:xfrm>
            <a:off x="6121066" y="1920523"/>
            <a:ext cx="514574" cy="415231"/>
            <a:chOff x="6205203" y="5866652"/>
            <a:chExt cx="548879" cy="442913"/>
          </a:xfrm>
        </p:grpSpPr>
        <p:sp>
          <p:nvSpPr>
            <p:cNvPr id="975" name="Google Shape;975;p46"/>
            <p:cNvSpPr/>
            <p:nvPr/>
          </p:nvSpPr>
          <p:spPr>
            <a:xfrm>
              <a:off x="6205203" y="5866652"/>
              <a:ext cx="433388" cy="313135"/>
            </a:xfrm>
            <a:custGeom>
              <a:avLst/>
              <a:gdLst/>
              <a:ahLst/>
              <a:cxnLst/>
              <a:rect l="l" t="t" r="r" b="b"/>
              <a:pathLst>
                <a:path w="154" h="111" extrusionOk="0">
                  <a:moveTo>
                    <a:pt x="98" y="0"/>
                  </a:moveTo>
                  <a:cubicBezTo>
                    <a:pt x="54" y="0"/>
                    <a:pt x="18" y="35"/>
                    <a:pt x="18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1" y="80"/>
                    <a:pt x="0" y="82"/>
                    <a:pt x="3" y="85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29" y="111"/>
                    <a:pt x="33" y="111"/>
                    <a:pt x="36" y="108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62" y="82"/>
                    <a:pt x="61" y="80"/>
                    <a:pt x="57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50"/>
                    <a:pt x="68" y="25"/>
                    <a:pt x="98" y="25"/>
                  </a:cubicBezTo>
                  <a:cubicBezTo>
                    <a:pt x="113" y="25"/>
                    <a:pt x="126" y="31"/>
                    <a:pt x="136" y="41"/>
                  </a:cubicBezTo>
                  <a:cubicBezTo>
                    <a:pt x="154" y="23"/>
                    <a:pt x="154" y="23"/>
                    <a:pt x="154" y="23"/>
                  </a:cubicBezTo>
                  <a:cubicBezTo>
                    <a:pt x="140" y="9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6317122" y="5996430"/>
              <a:ext cx="436960" cy="313135"/>
            </a:xfrm>
            <a:custGeom>
              <a:avLst/>
              <a:gdLst/>
              <a:ahLst/>
              <a:cxnLst/>
              <a:rect l="l" t="t" r="r" b="b"/>
              <a:pathLst>
                <a:path w="155" h="111" extrusionOk="0">
                  <a:moveTo>
                    <a:pt x="57" y="111"/>
                  </a:moveTo>
                  <a:cubicBezTo>
                    <a:pt x="101" y="111"/>
                    <a:pt x="137" y="75"/>
                    <a:pt x="137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4" y="31"/>
                    <a:pt x="155" y="29"/>
                    <a:pt x="152" y="26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6" y="0"/>
                    <a:pt x="121" y="0"/>
                    <a:pt x="118" y="2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2" y="29"/>
                    <a:pt x="93" y="31"/>
                    <a:pt x="97" y="31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1" y="61"/>
                    <a:pt x="87" y="85"/>
                    <a:pt x="57" y="85"/>
                  </a:cubicBezTo>
                  <a:cubicBezTo>
                    <a:pt x="42" y="85"/>
                    <a:pt x="28" y="79"/>
                    <a:pt x="18" y="69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5" y="102"/>
                    <a:pt x="35" y="111"/>
                    <a:pt x="57" y="11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77" name="Google Shape;977;p46"/>
          <p:cNvSpPr/>
          <p:nvPr/>
        </p:nvSpPr>
        <p:spPr>
          <a:xfrm>
            <a:off x="2407849" y="1976333"/>
            <a:ext cx="408086" cy="303610"/>
          </a:xfrm>
          <a:custGeom>
            <a:avLst/>
            <a:gdLst/>
            <a:ahLst/>
            <a:cxnLst/>
            <a:rect l="l" t="t" r="r" b="b"/>
            <a:pathLst>
              <a:path w="193" h="144" extrusionOk="0">
                <a:moveTo>
                  <a:pt x="162" y="24"/>
                </a:moveTo>
                <a:cubicBezTo>
                  <a:pt x="92" y="24"/>
                  <a:pt x="92" y="24"/>
                  <a:pt x="92" y="24"/>
                </a:cubicBezTo>
                <a:cubicBezTo>
                  <a:pt x="84" y="12"/>
                  <a:pt x="84" y="12"/>
                  <a:pt x="84" y="12"/>
                </a:cubicBezTo>
                <a:cubicBezTo>
                  <a:pt x="79" y="4"/>
                  <a:pt x="79" y="0"/>
                  <a:pt x="6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3"/>
                  <a:pt x="0" y="3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31"/>
                  <a:pt x="13" y="144"/>
                  <a:pt x="30" y="144"/>
                </a:cubicBezTo>
                <a:cubicBezTo>
                  <a:pt x="162" y="144"/>
                  <a:pt x="162" y="144"/>
                  <a:pt x="162" y="144"/>
                </a:cubicBezTo>
                <a:cubicBezTo>
                  <a:pt x="179" y="144"/>
                  <a:pt x="193" y="131"/>
                  <a:pt x="193" y="114"/>
                </a:cubicBezTo>
                <a:cubicBezTo>
                  <a:pt x="193" y="54"/>
                  <a:pt x="193" y="54"/>
                  <a:pt x="193" y="54"/>
                </a:cubicBezTo>
                <a:cubicBezTo>
                  <a:pt x="193" y="37"/>
                  <a:pt x="179" y="24"/>
                  <a:pt x="162" y="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8" name="Google Shape;978;p46"/>
          <p:cNvSpPr/>
          <p:nvPr/>
        </p:nvSpPr>
        <p:spPr>
          <a:xfrm>
            <a:off x="4290930" y="1925137"/>
            <a:ext cx="408384" cy="406003"/>
          </a:xfrm>
          <a:custGeom>
            <a:avLst/>
            <a:gdLst/>
            <a:ahLst/>
            <a:cxnLst/>
            <a:rect l="l" t="t" r="r" b="b"/>
            <a:pathLst>
              <a:path w="193" h="192" extrusionOk="0">
                <a:moveTo>
                  <a:pt x="3" y="72"/>
                </a:moveTo>
                <a:cubicBezTo>
                  <a:pt x="1" y="80"/>
                  <a:pt x="0" y="88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2" y="192"/>
                  <a:pt x="181" y="160"/>
                  <a:pt x="190" y="116"/>
                </a:cubicBezTo>
                <a:cubicBezTo>
                  <a:pt x="192" y="110"/>
                  <a:pt x="193" y="103"/>
                  <a:pt x="193" y="96"/>
                </a:cubicBezTo>
                <a:cubicBezTo>
                  <a:pt x="193" y="43"/>
                  <a:pt x="149" y="0"/>
                  <a:pt x="96" y="0"/>
                </a:cubicBezTo>
                <a:cubicBezTo>
                  <a:pt x="51" y="0"/>
                  <a:pt x="14" y="30"/>
                  <a:pt x="3" y="72"/>
                </a:cubicBezTo>
                <a:close/>
                <a:moveTo>
                  <a:pt x="141" y="51"/>
                </a:moveTo>
                <a:cubicBezTo>
                  <a:pt x="149" y="59"/>
                  <a:pt x="149" y="73"/>
                  <a:pt x="141" y="81"/>
                </a:cubicBezTo>
                <a:cubicBezTo>
                  <a:pt x="126" y="96"/>
                  <a:pt x="126" y="96"/>
                  <a:pt x="126" y="96"/>
                </a:cubicBezTo>
                <a:cubicBezTo>
                  <a:pt x="141" y="111"/>
                  <a:pt x="141" y="111"/>
                  <a:pt x="141" y="111"/>
                </a:cubicBezTo>
                <a:cubicBezTo>
                  <a:pt x="149" y="119"/>
                  <a:pt x="149" y="132"/>
                  <a:pt x="141" y="140"/>
                </a:cubicBezTo>
                <a:cubicBezTo>
                  <a:pt x="133" y="149"/>
                  <a:pt x="120" y="149"/>
                  <a:pt x="111" y="140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81" y="140"/>
                  <a:pt x="81" y="140"/>
                  <a:pt x="81" y="140"/>
                </a:cubicBezTo>
                <a:cubicBezTo>
                  <a:pt x="73" y="149"/>
                  <a:pt x="60" y="149"/>
                  <a:pt x="52" y="140"/>
                </a:cubicBezTo>
                <a:cubicBezTo>
                  <a:pt x="44" y="132"/>
                  <a:pt x="44" y="119"/>
                  <a:pt x="52" y="111"/>
                </a:cubicBezTo>
                <a:cubicBezTo>
                  <a:pt x="67" y="96"/>
                  <a:pt x="67" y="96"/>
                  <a:pt x="67" y="96"/>
                </a:cubicBezTo>
                <a:cubicBezTo>
                  <a:pt x="52" y="81"/>
                  <a:pt x="52" y="81"/>
                  <a:pt x="52" y="81"/>
                </a:cubicBezTo>
                <a:cubicBezTo>
                  <a:pt x="44" y="73"/>
                  <a:pt x="44" y="59"/>
                  <a:pt x="52" y="51"/>
                </a:cubicBezTo>
                <a:cubicBezTo>
                  <a:pt x="60" y="43"/>
                  <a:pt x="73" y="43"/>
                  <a:pt x="81" y="51"/>
                </a:cubicBezTo>
                <a:cubicBezTo>
                  <a:pt x="96" y="67"/>
                  <a:pt x="96" y="67"/>
                  <a:pt x="96" y="67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20" y="43"/>
                  <a:pt x="133" y="43"/>
                  <a:pt x="141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79" name="Google Shape;979;p46"/>
          <p:cNvGrpSpPr/>
          <p:nvPr/>
        </p:nvGrpSpPr>
        <p:grpSpPr>
          <a:xfrm>
            <a:off x="4302106" y="2871134"/>
            <a:ext cx="386031" cy="387995"/>
            <a:chOff x="5381625" y="5992813"/>
            <a:chExt cx="623888" cy="627063"/>
          </a:xfrm>
        </p:grpSpPr>
        <p:sp>
          <p:nvSpPr>
            <p:cNvPr id="980" name="Google Shape;980;p46"/>
            <p:cNvSpPr/>
            <p:nvPr/>
          </p:nvSpPr>
          <p:spPr>
            <a:xfrm>
              <a:off x="5381625" y="5992813"/>
              <a:ext cx="623888" cy="627063"/>
            </a:xfrm>
            <a:custGeom>
              <a:avLst/>
              <a:gdLst/>
              <a:ahLst/>
              <a:cxnLst/>
              <a:rect l="l" t="t" r="r" b="b"/>
              <a:pathLst>
                <a:path w="166" h="167" extrusionOk="0">
                  <a:moveTo>
                    <a:pt x="125" y="101"/>
                  </a:moveTo>
                  <a:cubicBezTo>
                    <a:pt x="131" y="91"/>
                    <a:pt x="134" y="80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ubicBezTo>
                    <a:pt x="79" y="134"/>
                    <a:pt x="91" y="131"/>
                    <a:pt x="101" y="125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42" y="167"/>
                    <a:pt x="153" y="167"/>
                    <a:pt x="160" y="160"/>
                  </a:cubicBezTo>
                  <a:cubicBezTo>
                    <a:pt x="166" y="153"/>
                    <a:pt x="166" y="143"/>
                    <a:pt x="160" y="136"/>
                  </a:cubicBezTo>
                  <a:lnTo>
                    <a:pt x="125" y="101"/>
                  </a:lnTo>
                  <a:close/>
                  <a:moveTo>
                    <a:pt x="67" y="118"/>
                  </a:moveTo>
                  <a:cubicBezTo>
                    <a:pt x="39" y="118"/>
                    <a:pt x="17" y="95"/>
                    <a:pt x="17" y="67"/>
                  </a:cubicBezTo>
                  <a:cubicBezTo>
                    <a:pt x="17" y="40"/>
                    <a:pt x="39" y="17"/>
                    <a:pt x="67" y="17"/>
                  </a:cubicBezTo>
                  <a:cubicBezTo>
                    <a:pt x="95" y="17"/>
                    <a:pt x="117" y="40"/>
                    <a:pt x="117" y="67"/>
                  </a:cubicBezTo>
                  <a:cubicBezTo>
                    <a:pt x="117" y="95"/>
                    <a:pt x="95" y="118"/>
                    <a:pt x="67" y="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1" name="Google Shape;981;p46"/>
            <p:cNvSpPr/>
            <p:nvPr/>
          </p:nvSpPr>
          <p:spPr>
            <a:xfrm>
              <a:off x="5487988" y="6099176"/>
              <a:ext cx="146050" cy="146050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1" y="24"/>
                    <a:pt x="24" y="11"/>
                    <a:pt x="39" y="1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82" name="Google Shape;982;p46"/>
          <p:cNvGrpSpPr/>
          <p:nvPr/>
        </p:nvGrpSpPr>
        <p:grpSpPr>
          <a:xfrm>
            <a:off x="7122175" y="2856449"/>
            <a:ext cx="162785" cy="422209"/>
            <a:chOff x="10315059" y="5661255"/>
            <a:chExt cx="403507" cy="1046560"/>
          </a:xfrm>
        </p:grpSpPr>
        <p:sp>
          <p:nvSpPr>
            <p:cNvPr id="983" name="Google Shape;983;p46"/>
            <p:cNvSpPr/>
            <p:nvPr/>
          </p:nvSpPr>
          <p:spPr>
            <a:xfrm>
              <a:off x="10315059" y="5661255"/>
              <a:ext cx="403507" cy="1046560"/>
            </a:xfrm>
            <a:custGeom>
              <a:avLst/>
              <a:gdLst/>
              <a:ahLst/>
              <a:cxnLst/>
              <a:rect l="l" t="t" r="r" b="b"/>
              <a:pathLst>
                <a:path w="144" h="378" extrusionOk="0">
                  <a:moveTo>
                    <a:pt x="97" y="9"/>
                  </a:moveTo>
                  <a:cubicBezTo>
                    <a:pt x="97" y="9"/>
                    <a:pt x="96" y="9"/>
                    <a:pt x="96" y="9"/>
                  </a:cubicBezTo>
                  <a:cubicBezTo>
                    <a:pt x="96" y="9"/>
                    <a:pt x="96" y="8"/>
                    <a:pt x="96" y="7"/>
                  </a:cubicBezTo>
                  <a:cubicBezTo>
                    <a:pt x="96" y="3"/>
                    <a:pt x="84" y="0"/>
                    <a:pt x="70" y="0"/>
                  </a:cubicBezTo>
                  <a:cubicBezTo>
                    <a:pt x="56" y="0"/>
                    <a:pt x="44" y="3"/>
                    <a:pt x="44" y="7"/>
                  </a:cubicBezTo>
                  <a:cubicBezTo>
                    <a:pt x="44" y="8"/>
                    <a:pt x="44" y="8"/>
                    <a:pt x="44" y="9"/>
                  </a:cubicBezTo>
                  <a:cubicBezTo>
                    <a:pt x="19" y="9"/>
                    <a:pt x="0" y="24"/>
                    <a:pt x="0" y="43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54"/>
                    <a:pt x="19" y="368"/>
                    <a:pt x="44" y="369"/>
                  </a:cubicBezTo>
                  <a:cubicBezTo>
                    <a:pt x="44" y="374"/>
                    <a:pt x="56" y="378"/>
                    <a:pt x="70" y="378"/>
                  </a:cubicBezTo>
                  <a:cubicBezTo>
                    <a:pt x="84" y="378"/>
                    <a:pt x="96" y="374"/>
                    <a:pt x="96" y="369"/>
                  </a:cubicBezTo>
                  <a:cubicBezTo>
                    <a:pt x="97" y="369"/>
                    <a:pt x="97" y="369"/>
                    <a:pt x="97" y="369"/>
                  </a:cubicBezTo>
                  <a:cubicBezTo>
                    <a:pt x="123" y="369"/>
                    <a:pt x="144" y="354"/>
                    <a:pt x="144" y="335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23"/>
                    <a:pt x="123" y="9"/>
                    <a:pt x="97" y="9"/>
                  </a:cubicBezTo>
                  <a:close/>
                  <a:moveTo>
                    <a:pt x="108" y="167"/>
                  </a:moveTo>
                  <a:cubicBezTo>
                    <a:pt x="108" y="173"/>
                    <a:pt x="97" y="181"/>
                    <a:pt x="84" y="181"/>
                  </a:cubicBezTo>
                  <a:cubicBezTo>
                    <a:pt x="59" y="181"/>
                    <a:pt x="59" y="181"/>
                    <a:pt x="59" y="181"/>
                  </a:cubicBezTo>
                  <a:cubicBezTo>
                    <a:pt x="46" y="181"/>
                    <a:pt x="36" y="173"/>
                    <a:pt x="36" y="16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38"/>
                    <a:pt x="46" y="33"/>
                    <a:pt x="59" y="33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97" y="33"/>
                    <a:pt x="108" y="38"/>
                    <a:pt x="108" y="46"/>
                  </a:cubicBezTo>
                  <a:lnTo>
                    <a:pt x="108" y="1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10459688" y="5835609"/>
              <a:ext cx="106982" cy="224429"/>
            </a:xfrm>
            <a:custGeom>
              <a:avLst/>
              <a:gdLst/>
              <a:ahLst/>
              <a:cxnLst/>
              <a:rect l="l" t="t" r="r" b="b"/>
              <a:pathLst>
                <a:path w="92" h="193" extrusionOk="0">
                  <a:moveTo>
                    <a:pt x="87" y="67"/>
                  </a:moveTo>
                  <a:lnTo>
                    <a:pt x="80" y="67"/>
                  </a:lnTo>
                  <a:lnTo>
                    <a:pt x="80" y="67"/>
                  </a:lnTo>
                  <a:lnTo>
                    <a:pt x="80" y="67"/>
                  </a:lnTo>
                  <a:lnTo>
                    <a:pt x="75" y="67"/>
                  </a:lnTo>
                  <a:lnTo>
                    <a:pt x="73" y="77"/>
                  </a:lnTo>
                  <a:lnTo>
                    <a:pt x="68" y="77"/>
                  </a:lnTo>
                  <a:lnTo>
                    <a:pt x="63" y="77"/>
                  </a:lnTo>
                  <a:lnTo>
                    <a:pt x="61" y="77"/>
                  </a:lnTo>
                  <a:lnTo>
                    <a:pt x="56" y="77"/>
                  </a:lnTo>
                  <a:lnTo>
                    <a:pt x="53" y="77"/>
                  </a:lnTo>
                  <a:lnTo>
                    <a:pt x="51" y="77"/>
                  </a:lnTo>
                  <a:lnTo>
                    <a:pt x="46" y="86"/>
                  </a:lnTo>
                  <a:lnTo>
                    <a:pt x="41" y="86"/>
                  </a:lnTo>
                  <a:lnTo>
                    <a:pt x="39" y="86"/>
                  </a:lnTo>
                  <a:lnTo>
                    <a:pt x="34" y="86"/>
                  </a:lnTo>
                  <a:lnTo>
                    <a:pt x="32" y="86"/>
                  </a:lnTo>
                  <a:lnTo>
                    <a:pt x="32" y="81"/>
                  </a:lnTo>
                  <a:lnTo>
                    <a:pt x="32" y="79"/>
                  </a:lnTo>
                  <a:lnTo>
                    <a:pt x="44" y="62"/>
                  </a:lnTo>
                  <a:lnTo>
                    <a:pt x="51" y="60"/>
                  </a:lnTo>
                  <a:lnTo>
                    <a:pt x="51" y="55"/>
                  </a:lnTo>
                  <a:lnTo>
                    <a:pt x="56" y="50"/>
                  </a:lnTo>
                  <a:lnTo>
                    <a:pt x="61" y="46"/>
                  </a:lnTo>
                  <a:lnTo>
                    <a:pt x="61" y="41"/>
                  </a:lnTo>
                  <a:lnTo>
                    <a:pt x="61" y="36"/>
                  </a:lnTo>
                  <a:lnTo>
                    <a:pt x="61" y="34"/>
                  </a:lnTo>
                  <a:lnTo>
                    <a:pt x="61" y="29"/>
                  </a:lnTo>
                  <a:lnTo>
                    <a:pt x="66" y="27"/>
                  </a:lnTo>
                  <a:lnTo>
                    <a:pt x="70" y="22"/>
                  </a:lnTo>
                  <a:lnTo>
                    <a:pt x="70" y="19"/>
                  </a:lnTo>
                  <a:lnTo>
                    <a:pt x="80" y="15"/>
                  </a:lnTo>
                  <a:lnTo>
                    <a:pt x="80" y="10"/>
                  </a:lnTo>
                  <a:lnTo>
                    <a:pt x="80" y="7"/>
                  </a:lnTo>
                  <a:lnTo>
                    <a:pt x="80" y="5"/>
                  </a:lnTo>
                  <a:lnTo>
                    <a:pt x="80" y="0"/>
                  </a:lnTo>
                  <a:lnTo>
                    <a:pt x="87" y="0"/>
                  </a:lnTo>
                  <a:lnTo>
                    <a:pt x="46" y="0"/>
                  </a:lnTo>
                  <a:lnTo>
                    <a:pt x="0" y="119"/>
                  </a:lnTo>
                  <a:lnTo>
                    <a:pt x="61" y="93"/>
                  </a:lnTo>
                  <a:lnTo>
                    <a:pt x="61" y="98"/>
                  </a:lnTo>
                  <a:lnTo>
                    <a:pt x="61" y="100"/>
                  </a:lnTo>
                  <a:lnTo>
                    <a:pt x="51" y="103"/>
                  </a:lnTo>
                  <a:lnTo>
                    <a:pt x="51" y="107"/>
                  </a:lnTo>
                  <a:lnTo>
                    <a:pt x="51" y="112"/>
                  </a:lnTo>
                  <a:lnTo>
                    <a:pt x="51" y="119"/>
                  </a:lnTo>
                  <a:lnTo>
                    <a:pt x="51" y="122"/>
                  </a:lnTo>
                  <a:lnTo>
                    <a:pt x="51" y="127"/>
                  </a:lnTo>
                  <a:lnTo>
                    <a:pt x="51" y="134"/>
                  </a:lnTo>
                  <a:lnTo>
                    <a:pt x="41" y="146"/>
                  </a:lnTo>
                  <a:lnTo>
                    <a:pt x="41" y="150"/>
                  </a:lnTo>
                  <a:lnTo>
                    <a:pt x="41" y="153"/>
                  </a:lnTo>
                  <a:lnTo>
                    <a:pt x="41" y="157"/>
                  </a:lnTo>
                  <a:lnTo>
                    <a:pt x="41" y="160"/>
                  </a:lnTo>
                  <a:lnTo>
                    <a:pt x="41" y="165"/>
                  </a:lnTo>
                  <a:lnTo>
                    <a:pt x="32" y="150"/>
                  </a:lnTo>
                  <a:lnTo>
                    <a:pt x="32" y="153"/>
                  </a:lnTo>
                  <a:lnTo>
                    <a:pt x="32" y="153"/>
                  </a:lnTo>
                  <a:lnTo>
                    <a:pt x="32" y="157"/>
                  </a:lnTo>
                  <a:lnTo>
                    <a:pt x="32" y="160"/>
                  </a:lnTo>
                  <a:lnTo>
                    <a:pt x="32" y="165"/>
                  </a:lnTo>
                  <a:lnTo>
                    <a:pt x="32" y="169"/>
                  </a:lnTo>
                  <a:lnTo>
                    <a:pt x="32" y="172"/>
                  </a:lnTo>
                  <a:lnTo>
                    <a:pt x="32" y="179"/>
                  </a:lnTo>
                  <a:lnTo>
                    <a:pt x="32" y="186"/>
                  </a:lnTo>
                  <a:lnTo>
                    <a:pt x="32" y="191"/>
                  </a:lnTo>
                  <a:lnTo>
                    <a:pt x="32" y="193"/>
                  </a:lnTo>
                  <a:lnTo>
                    <a:pt x="41" y="191"/>
                  </a:lnTo>
                  <a:lnTo>
                    <a:pt x="44" y="186"/>
                  </a:lnTo>
                  <a:lnTo>
                    <a:pt x="56" y="174"/>
                  </a:lnTo>
                  <a:lnTo>
                    <a:pt x="61" y="172"/>
                  </a:lnTo>
                  <a:lnTo>
                    <a:pt x="70" y="169"/>
                  </a:lnTo>
                  <a:lnTo>
                    <a:pt x="70" y="162"/>
                  </a:lnTo>
                  <a:lnTo>
                    <a:pt x="63" y="162"/>
                  </a:lnTo>
                  <a:lnTo>
                    <a:pt x="61" y="162"/>
                  </a:lnTo>
                  <a:lnTo>
                    <a:pt x="56" y="162"/>
                  </a:lnTo>
                  <a:lnTo>
                    <a:pt x="53" y="162"/>
                  </a:lnTo>
                  <a:lnTo>
                    <a:pt x="61" y="160"/>
                  </a:lnTo>
                  <a:lnTo>
                    <a:pt x="61" y="157"/>
                  </a:lnTo>
                  <a:lnTo>
                    <a:pt x="61" y="153"/>
                  </a:lnTo>
                  <a:lnTo>
                    <a:pt x="61" y="150"/>
                  </a:lnTo>
                  <a:lnTo>
                    <a:pt x="61" y="146"/>
                  </a:lnTo>
                  <a:lnTo>
                    <a:pt x="61" y="141"/>
                  </a:lnTo>
                  <a:lnTo>
                    <a:pt x="61" y="138"/>
                  </a:lnTo>
                  <a:lnTo>
                    <a:pt x="66" y="134"/>
                  </a:lnTo>
                  <a:lnTo>
                    <a:pt x="70" y="122"/>
                  </a:lnTo>
                  <a:lnTo>
                    <a:pt x="70" y="119"/>
                  </a:lnTo>
                  <a:lnTo>
                    <a:pt x="80" y="117"/>
                  </a:lnTo>
                  <a:lnTo>
                    <a:pt x="80" y="112"/>
                  </a:lnTo>
                  <a:lnTo>
                    <a:pt x="80" y="100"/>
                  </a:lnTo>
                  <a:lnTo>
                    <a:pt x="80" y="98"/>
                  </a:lnTo>
                  <a:lnTo>
                    <a:pt x="80" y="93"/>
                  </a:lnTo>
                  <a:lnTo>
                    <a:pt x="90" y="88"/>
                  </a:lnTo>
                  <a:lnTo>
                    <a:pt x="90" y="86"/>
                  </a:lnTo>
                  <a:lnTo>
                    <a:pt x="90" y="81"/>
                  </a:lnTo>
                  <a:lnTo>
                    <a:pt x="90" y="79"/>
                  </a:lnTo>
                  <a:lnTo>
                    <a:pt x="90" y="74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92" y="67"/>
                  </a:lnTo>
                  <a:lnTo>
                    <a:pt x="87" y="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ctrTitle"/>
          </p:nvPr>
        </p:nvSpPr>
        <p:spPr>
          <a:xfrm>
            <a:off x="521494" y="2111200"/>
            <a:ext cx="7425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lvl="0"/>
            <a:r>
              <a:rPr lang="ru-RU" dirty="0"/>
              <a:t>Использование ИИ-помощников для </a:t>
            </a:r>
            <a:r>
              <a:rPr lang="en-US" dirty="0"/>
              <a:t>Python-</a:t>
            </a:r>
            <a:r>
              <a:rPr lang="ru-RU" dirty="0"/>
              <a:t>разработчиков</a:t>
            </a:r>
            <a:endParaRPr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"/>
          </p:nvPr>
        </p:nvSpPr>
        <p:spPr>
          <a:xfrm>
            <a:off x="926911" y="3191200"/>
            <a:ext cx="6750000" cy="50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indent="0">
              <a:spcBef>
                <a:spcPts val="0"/>
              </a:spcBef>
            </a:pPr>
            <a:r>
              <a:rPr lang="ru-RU" b="1" dirty="0">
                <a:solidFill>
                  <a:srgbClr val="FFFF00"/>
                </a:solidFill>
              </a:rPr>
              <a:t>Демонстрация сервисов на основе машинного обучения (ML) для повышения производительности разработчиков путем создания рекомендаций по коду на основе их комментариев на естественном языке и кода в интегрированной среде разработки (IDE)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pen Sans"/>
              <a:buNone/>
            </a:pPr>
            <a:endParaRPr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107594" y="-7970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r>
              <a:rPr lang="ru" dirty="0"/>
              <a:t>О преподавателе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1026" name="Picture 2" descr="https://sun1-85.userapi.com/impg/6k5xZ6FQs17OKeDc3H7AFRCK3k4cKl3hb9rhhA/GFRJ-7MW1yw.jpg?size=1200x1200&amp;quality=96&amp;sign=43a0b62f3872c9724496f8ed3a831695&amp;type=album">
            <a:extLst>
              <a:ext uri="{FF2B5EF4-FFF2-40B4-BE49-F238E27FC236}">
                <a16:creationId xmlns:a16="http://schemas.microsoft.com/office/drawing/2014/main" id="{DE44375B-3473-4EC9-8C16-B1F3A6398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10" y="937030"/>
            <a:ext cx="2703010" cy="27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3">
            <a:extLst>
              <a:ext uri="{FF2B5EF4-FFF2-40B4-BE49-F238E27FC236}">
                <a16:creationId xmlns:a16="http://schemas.microsoft.com/office/drawing/2014/main" id="{A86BA48B-C286-45D1-A949-1D8C44E00DE1}"/>
              </a:ext>
            </a:extLst>
          </p:cNvPr>
          <p:cNvSpPr txBox="1">
            <a:spLocks/>
          </p:cNvSpPr>
          <p:nvPr/>
        </p:nvSpPr>
        <p:spPr>
          <a:xfrm>
            <a:off x="3080436" y="888937"/>
            <a:ext cx="5524957" cy="312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Char char="•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Фулстек-разработчик (</a:t>
            </a:r>
            <a:r>
              <a:rPr lang="en-US" sz="160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Django, Flask, Vue</a:t>
            </a:r>
            <a:r>
              <a:rPr lang="ru-RU" sz="160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)</a:t>
            </a:r>
            <a:endParaRPr lang="en-US" sz="1600" dirty="0"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Путь от инженера до старшего научного сотрудника ЦНИИ,</a:t>
            </a:r>
          </a:p>
          <a:p>
            <a:pPr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Основатель компьютерной академии Вектор Времени, технического клуба Кибернетик</a:t>
            </a:r>
            <a:r>
              <a:rPr lang="en-US" sz="160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IT </a:t>
            </a:r>
            <a:r>
              <a:rPr lang="ru-RU" sz="160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компании 1</a:t>
            </a:r>
            <a:r>
              <a:rPr lang="en-US" sz="160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-PRO-1</a:t>
            </a:r>
            <a:endParaRPr lang="ru-RU" sz="1600" dirty="0">
              <a:solidFill>
                <a:srgbClr val="00206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Опыт работы программистом в Европе</a:t>
            </a:r>
          </a:p>
          <a:p>
            <a:pPr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solidFill>
                  <a:srgbClr val="05386C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Автор учебных пособий по программированию</a:t>
            </a:r>
            <a:endParaRPr lang="en-US" sz="1600" dirty="0">
              <a:solidFill>
                <a:srgbClr val="05386C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Кандидат технических наук, доцент РТУ МИРЭА</a:t>
            </a:r>
            <a:r>
              <a:rPr lang="en-US" sz="160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</a:t>
            </a:r>
            <a:r>
              <a:rPr lang="ru-RU" sz="160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Политех</a:t>
            </a:r>
            <a:endParaRPr lang="ru-RU" sz="1600" dirty="0">
              <a:solidFill>
                <a:srgbClr val="05386C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sz="1600" dirty="0"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0" indent="0">
              <a:buFont typeface="Open Sans"/>
              <a:buNone/>
            </a:pPr>
            <a:endParaRPr lang="ru-RU" sz="1600" dirty="0">
              <a:latin typeface="Yandex Sans Text Light" panose="02000000000000000000" pitchFamily="2" charset="-52"/>
            </a:endParaRPr>
          </a:p>
          <a:p>
            <a:endParaRPr lang="ru-RU" sz="1600" dirty="0">
              <a:latin typeface="Yandex Sans Text Light" panose="02000000000000000000" pitchFamily="2" charset="-52"/>
            </a:endParaRPr>
          </a:p>
        </p:txBody>
      </p:sp>
      <p:pic>
        <p:nvPicPr>
          <p:cNvPr id="9" name="Picture 6" descr="Qotto Logo">
            <a:extLst>
              <a:ext uri="{FF2B5EF4-FFF2-40B4-BE49-F238E27FC236}">
                <a16:creationId xmlns:a16="http://schemas.microsoft.com/office/drawing/2014/main" id="{056DE217-4E9F-473E-9886-C776789C4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8" b="10617"/>
          <a:stretch/>
        </p:blipFill>
        <p:spPr bwMode="auto">
          <a:xfrm>
            <a:off x="340685" y="3694687"/>
            <a:ext cx="723800" cy="89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20A1D90-1CEB-4207-BE8E-78C395F8C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501" y="4285497"/>
            <a:ext cx="832093" cy="8154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753F8DC-78C1-4305-95CD-F5A4D43EA7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9646" y="3812772"/>
            <a:ext cx="723800" cy="72380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418ACEC-4BD7-405C-A0E6-271C1BE4BEE4}"/>
              </a:ext>
            </a:extLst>
          </p:cNvPr>
          <p:cNvSpPr/>
          <p:nvPr/>
        </p:nvSpPr>
        <p:spPr>
          <a:xfrm>
            <a:off x="6843538" y="3722674"/>
            <a:ext cx="2433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386C"/>
                </a:solidFill>
              </a:rPr>
              <a:t>https://programism.ru/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0C9E36D-CFB8-4F2F-908E-C6BA8EC9A8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2015" y="4117355"/>
            <a:ext cx="823815" cy="815451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CC6A186-1339-4BC4-A521-4050587A2A20}"/>
              </a:ext>
            </a:extLst>
          </p:cNvPr>
          <p:cNvSpPr/>
          <p:nvPr/>
        </p:nvSpPr>
        <p:spPr>
          <a:xfrm>
            <a:off x="2072504" y="3868693"/>
            <a:ext cx="27030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386C"/>
                </a:solidFill>
              </a:rPr>
              <a:t>https://vektor-vremeni.ru/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48C4D69-C08B-4AD0-8EE8-64A8415E5A06}"/>
              </a:ext>
            </a:extLst>
          </p:cNvPr>
          <p:cNvSpPr/>
          <p:nvPr/>
        </p:nvSpPr>
        <p:spPr>
          <a:xfrm>
            <a:off x="4399978" y="4749293"/>
            <a:ext cx="22528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386C"/>
                </a:solidFill>
              </a:rPr>
              <a:t>https://cyberneticum.ru/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A073261-A9B9-4DB2-8E4E-F7468CD3670D}"/>
              </a:ext>
            </a:extLst>
          </p:cNvPr>
          <p:cNvSpPr/>
          <p:nvPr/>
        </p:nvSpPr>
        <p:spPr>
          <a:xfrm>
            <a:off x="229910" y="4525081"/>
            <a:ext cx="20058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386C"/>
                </a:solidFill>
              </a:rPr>
              <a:t>https://www.qotto.net/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1795830" y="180277"/>
            <a:ext cx="3228931" cy="512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r>
              <a:rPr lang="ru-RU" sz="2800" dirty="0">
                <a:solidFill>
                  <a:srgbClr val="C00000"/>
                </a:solidFill>
              </a:rPr>
              <a:t>План семинара</a:t>
            </a:r>
            <a:endParaRPr sz="2800" dirty="0">
              <a:solidFill>
                <a:srgbClr val="C00000"/>
              </a:solidFill>
            </a:endParaRPr>
          </a:p>
        </p:txBody>
      </p:sp>
      <p:sp>
        <p:nvSpPr>
          <p:cNvPr id="218" name="Google Shape;218;p34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324312" y="860093"/>
            <a:ext cx="5610991" cy="36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20000"/>
              <a:buFont typeface="Open Sans"/>
              <a:buAutoNum type="arabicPeriod"/>
            </a:pPr>
            <a:r>
              <a:rPr lang="ru-RU" dirty="0"/>
              <a:t>Современные </a:t>
            </a:r>
            <a:r>
              <a:rPr lang="en-US" dirty="0"/>
              <a:t>AI-</a:t>
            </a:r>
            <a:r>
              <a:rPr lang="ru-RU" dirty="0"/>
              <a:t>инструменты разработчика</a:t>
            </a:r>
          </a:p>
          <a:p>
            <a:pPr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20000"/>
              <a:buFont typeface="Open Sans"/>
              <a:buAutoNum type="arabicPeriod"/>
            </a:pPr>
            <a:r>
              <a:rPr lang="ru-RU" dirty="0"/>
              <a:t>Плагины, встраиваемые в </a:t>
            </a:r>
            <a:r>
              <a:rPr lang="en-US" dirty="0"/>
              <a:t>IDE</a:t>
            </a:r>
          </a:p>
          <a:p>
            <a:pPr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20000"/>
              <a:buFont typeface="Open Sans"/>
              <a:buAutoNum type="arabicPeriod"/>
            </a:pPr>
            <a:r>
              <a:rPr lang="ru-RU" dirty="0"/>
              <a:t>Виды запросов</a:t>
            </a:r>
          </a:p>
          <a:p>
            <a:pPr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20000"/>
              <a:buFont typeface="Open Sans"/>
              <a:buAutoNum type="arabicPeriod"/>
            </a:pPr>
            <a:r>
              <a:rPr lang="ru-RU" dirty="0"/>
              <a:t>Правила формирования запросов</a:t>
            </a:r>
          </a:p>
          <a:p>
            <a:pPr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20000"/>
              <a:buFont typeface="Open Sans"/>
              <a:buAutoNum type="arabicPeriod"/>
            </a:pPr>
            <a:r>
              <a:rPr lang="ru-RU" dirty="0"/>
              <a:t>Установка плагина и практическая отработка </a:t>
            </a:r>
          </a:p>
          <a:p>
            <a:pPr marL="0" lvl="0" indent="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Open Sans"/>
              <a:buNone/>
            </a:pPr>
            <a:endParaRPr sz="2000" dirty="0"/>
          </a:p>
        </p:txBody>
      </p:sp>
      <p:pic>
        <p:nvPicPr>
          <p:cNvPr id="1026" name="Picture 2" descr="Переносим свою картину мира в чат-бота на базе GPT-3 / Хабр">
            <a:extLst>
              <a:ext uri="{FF2B5EF4-FFF2-40B4-BE49-F238E27FC236}">
                <a16:creationId xmlns:a16="http://schemas.microsoft.com/office/drawing/2014/main" id="{6DC67B33-284B-4718-A96B-E852A529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761" y="3421573"/>
            <a:ext cx="3617069" cy="15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EB86C3-0027-4BED-90A9-045FD002A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7" y="115409"/>
            <a:ext cx="8851305" cy="43056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EEA8549-8BE5-4625-8521-30970F4CB6C7}"/>
              </a:ext>
            </a:extLst>
          </p:cNvPr>
          <p:cNvSpPr/>
          <p:nvPr/>
        </p:nvSpPr>
        <p:spPr>
          <a:xfrm>
            <a:off x="2673774" y="4619524"/>
            <a:ext cx="3583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>
                <a:solidFill>
                  <a:schemeClr val="accent2">
                    <a:lumMod val="50000"/>
                  </a:schemeClr>
                </a:solidFill>
              </a:rPr>
              <a:t>https://www.specialist.ru/course/ai-prog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sldNum" idx="12"/>
          </p:nvPr>
        </p:nvSpPr>
        <p:spPr>
          <a:xfrm>
            <a:off x="826059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pic>
        <p:nvPicPr>
          <p:cNvPr id="2050" name="Picture 2" descr="ChatGPT users can now browse internet, OpenAI says | Reuters">
            <a:extLst>
              <a:ext uri="{FF2B5EF4-FFF2-40B4-BE49-F238E27FC236}">
                <a16:creationId xmlns:a16="http://schemas.microsoft.com/office/drawing/2014/main" id="{D2CB644B-D89B-4F9D-BB8E-792717716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17" y="518835"/>
            <a:ext cx="26003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Use GitHub Copilot">
            <a:extLst>
              <a:ext uri="{FF2B5EF4-FFF2-40B4-BE49-F238E27FC236}">
                <a16:creationId xmlns:a16="http://schemas.microsoft.com/office/drawing/2014/main" id="{9147693A-BA94-4B8D-8A4A-CD8CF70D4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516" y="518835"/>
            <a:ext cx="334047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deWhisperer: Features, pricing, and enterprise considerations - Tabnine">
            <a:extLst>
              <a:ext uri="{FF2B5EF4-FFF2-40B4-BE49-F238E27FC236}">
                <a16:creationId xmlns:a16="http://schemas.microsoft.com/office/drawing/2014/main" id="{0F8CE7F9-7ED7-4EF5-BD29-C91B8216A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67" y="2839002"/>
            <a:ext cx="2670976" cy="117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amGPT - itch.io">
            <a:extLst>
              <a:ext uri="{FF2B5EF4-FFF2-40B4-BE49-F238E27FC236}">
                <a16:creationId xmlns:a16="http://schemas.microsoft.com/office/drawing/2014/main" id="{11C5E638-1029-459A-A97F-677397D1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562" y="2571750"/>
            <a:ext cx="1865975" cy="148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avatars.mds.yandex.net/i?id=f806f58598d322c9a545c91cead72ea40ed6d496-3591326-images-thumbs&amp;n=13">
            <a:extLst>
              <a:ext uri="{FF2B5EF4-FFF2-40B4-BE49-F238E27FC236}">
                <a16:creationId xmlns:a16="http://schemas.microsoft.com/office/drawing/2014/main" id="{2A10D369-6ABC-45EB-8063-2B3FF9E43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39" y="3400212"/>
            <a:ext cx="2721006" cy="122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4071780" y="170004"/>
            <a:ext cx="4131187" cy="51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r>
              <a:rPr lang="ru-RU" dirty="0"/>
              <a:t>Что мы хотим от </a:t>
            </a:r>
            <a:r>
              <a:rPr lang="en-US" dirty="0"/>
              <a:t>AI</a:t>
            </a:r>
            <a:endParaRPr dirty="0"/>
          </a:p>
        </p:txBody>
      </p:sp>
      <p:sp>
        <p:nvSpPr>
          <p:cNvPr id="233" name="Google Shape;233;p36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1CBA05A-5BA3-4420-9EFC-59FBE1A745B9}"/>
              </a:ext>
            </a:extLst>
          </p:cNvPr>
          <p:cNvSpPr/>
          <p:nvPr/>
        </p:nvSpPr>
        <p:spPr>
          <a:xfrm>
            <a:off x="227330" y="759363"/>
            <a:ext cx="3942105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Написание кода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Доработка кода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Поиск багов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Код </a:t>
            </a:r>
            <a:r>
              <a:rPr lang="ru-RU" sz="1600" b="1" dirty="0" err="1">
                <a:solidFill>
                  <a:srgbClr val="7030A0"/>
                </a:solidFill>
              </a:rPr>
              <a:t>ревью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Обработка естественного языка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Написание </a:t>
            </a:r>
            <a:r>
              <a:rPr lang="en-US" sz="1600" b="1" dirty="0">
                <a:solidFill>
                  <a:srgbClr val="7030A0"/>
                </a:solidFill>
              </a:rPr>
              <a:t>API </a:t>
            </a:r>
            <a:r>
              <a:rPr lang="ru-RU" sz="1600" b="1" dirty="0">
                <a:solidFill>
                  <a:srgbClr val="7030A0"/>
                </a:solidFill>
              </a:rPr>
              <a:t>документации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Оптимизация запросов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Оптимизация серийных запросов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94B5CB3-F5BA-4691-9D4C-85FE6FE798FE}"/>
              </a:ext>
            </a:extLst>
          </p:cNvPr>
          <p:cNvSpPr/>
          <p:nvPr/>
        </p:nvSpPr>
        <p:spPr>
          <a:xfrm>
            <a:off x="4344670" y="2501010"/>
            <a:ext cx="4572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b="1" dirty="0">
                <a:solidFill>
                  <a:srgbClr val="7030A0"/>
                </a:solidFill>
              </a:rPr>
              <a:t>Чат-боты и разговорный ИИ</a:t>
            </a:r>
            <a:endParaRPr lang="en-US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b="1" dirty="0">
                <a:solidFill>
                  <a:srgbClr val="7030A0"/>
                </a:solidFill>
              </a:rPr>
              <a:t>Проектирование пользовательского интерфейса</a:t>
            </a:r>
            <a:endParaRPr lang="en-US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b="1" dirty="0">
                <a:solidFill>
                  <a:srgbClr val="7030A0"/>
                </a:solidFill>
              </a:rPr>
              <a:t>Автоматизация тестирования</a:t>
            </a:r>
            <a:endParaRPr lang="en-US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b="1" dirty="0">
                <a:solidFill>
                  <a:srgbClr val="7030A0"/>
                </a:solidFill>
              </a:rPr>
              <a:t>Рефакторинг кода</a:t>
            </a:r>
            <a:endParaRPr lang="en-US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b="1" dirty="0">
                <a:solidFill>
                  <a:srgbClr val="7030A0"/>
                </a:solidFill>
              </a:rPr>
              <a:t>Разработка алгоритма</a:t>
            </a:r>
            <a:endParaRPr lang="en-US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b="1" dirty="0">
                <a:solidFill>
                  <a:srgbClr val="7030A0"/>
                </a:solidFill>
              </a:rPr>
              <a:t>Преобразование кода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b="1" dirty="0">
                <a:solidFill>
                  <a:srgbClr val="7030A0"/>
                </a:solidFill>
              </a:rPr>
              <a:t>Персонализированное обучение</a:t>
            </a:r>
            <a:endParaRPr lang="en-US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b="1" dirty="0">
                <a:solidFill>
                  <a:srgbClr val="7030A0"/>
                </a:solidFill>
              </a:rPr>
              <a:t>Написание документации</a:t>
            </a:r>
            <a:endParaRPr lang="en-US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b="1" dirty="0">
                <a:solidFill>
                  <a:srgbClr val="7030A0"/>
                </a:solidFill>
              </a:rPr>
              <a:t>Анализ требований</a:t>
            </a:r>
            <a:endParaRPr lang="en-US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7030A0"/>
                </a:solidFill>
              </a:rPr>
              <a:t>DevOps </a:t>
            </a:r>
            <a:r>
              <a:rPr lang="ru-RU" b="1" dirty="0">
                <a:solidFill>
                  <a:srgbClr val="7030A0"/>
                </a:solidFill>
              </a:rPr>
              <a:t>и развертывание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sldNum" idx="4294967295"/>
          </p:nvPr>
        </p:nvSpPr>
        <p:spPr>
          <a:xfrm>
            <a:off x="8604647" y="4693444"/>
            <a:ext cx="539353" cy="27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508000" y="352173"/>
            <a:ext cx="7270416" cy="836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Дипломные программы</a:t>
            </a:r>
            <a:br>
              <a:rPr lang="ru" sz="3000"/>
            </a:br>
            <a:r>
              <a:rPr lang="ru" sz="2000">
                <a:solidFill>
                  <a:schemeClr val="accent1"/>
                </a:solidFill>
              </a:rPr>
              <a:t>и программы повышения квалификации</a:t>
            </a:r>
            <a:endParaRPr/>
          </a:p>
        </p:txBody>
      </p:sp>
      <p:sp>
        <p:nvSpPr>
          <p:cNvPr id="244" name="Google Shape;244;p38"/>
          <p:cNvSpPr/>
          <p:nvPr/>
        </p:nvSpPr>
        <p:spPr>
          <a:xfrm>
            <a:off x="957864" y="1332895"/>
            <a:ext cx="2139028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Более 90 дипломных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программ</a:t>
            </a:r>
            <a:endParaRPr sz="1100"/>
          </a:p>
        </p:txBody>
      </p:sp>
      <p:sp>
        <p:nvSpPr>
          <p:cNvPr id="245" name="Google Shape;245;p38"/>
          <p:cNvSpPr/>
          <p:nvPr/>
        </p:nvSpPr>
        <p:spPr>
          <a:xfrm>
            <a:off x="960859" y="2139209"/>
            <a:ext cx="1923589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От 252 до 364 часов</a:t>
            </a:r>
            <a:endParaRPr sz="1100"/>
          </a:p>
        </p:txBody>
      </p:sp>
      <p:sp>
        <p:nvSpPr>
          <p:cNvPr id="246" name="Google Shape;246;p38"/>
          <p:cNvSpPr/>
          <p:nvPr/>
        </p:nvSpPr>
        <p:spPr>
          <a:xfrm>
            <a:off x="960859" y="2780052"/>
            <a:ext cx="2559881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Форматы: традиционное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или смешанное обучение</a:t>
            </a:r>
            <a:endParaRPr sz="1100"/>
          </a:p>
        </p:txBody>
      </p:sp>
      <p:sp>
        <p:nvSpPr>
          <p:cNvPr id="247" name="Google Shape;247;p38"/>
          <p:cNvSpPr/>
          <p:nvPr/>
        </p:nvSpPr>
        <p:spPr>
          <a:xfrm>
            <a:off x="4131838" y="2051213"/>
            <a:ext cx="4505123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Престижный диплом или удостоверение</a:t>
            </a:r>
            <a:b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об окончании обучения</a:t>
            </a:r>
            <a:endParaRPr sz="1100"/>
          </a:p>
        </p:txBody>
      </p:sp>
      <p:sp>
        <p:nvSpPr>
          <p:cNvPr id="248" name="Google Shape;248;p38"/>
          <p:cNvSpPr/>
          <p:nvPr/>
        </p:nvSpPr>
        <p:spPr>
          <a:xfrm>
            <a:off x="4138208" y="1306831"/>
            <a:ext cx="2265108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Разброс цен –</a:t>
            </a:r>
            <a:b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от 67 до 320 тыс. руб.</a:t>
            </a:r>
            <a:endParaRPr sz="1100"/>
          </a:p>
        </p:txBody>
      </p:sp>
      <p:sp>
        <p:nvSpPr>
          <p:cNvPr id="249" name="Google Shape;249;p38"/>
          <p:cNvSpPr/>
          <p:nvPr/>
        </p:nvSpPr>
        <p:spPr>
          <a:xfrm>
            <a:off x="960859" y="3592335"/>
            <a:ext cx="2336618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Подбор курсов – «разумный минимум», жёсткая ориентация</a:t>
            </a:r>
            <a:b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на рынок труда</a:t>
            </a:r>
            <a:endParaRPr sz="1100"/>
          </a:p>
        </p:txBody>
      </p:sp>
      <p:pic>
        <p:nvPicPr>
          <p:cNvPr id="250" name="Google Shape;25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770" y="2182801"/>
            <a:ext cx="259424" cy="25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9901" y="2160559"/>
            <a:ext cx="259424" cy="312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1216" y="1428679"/>
            <a:ext cx="311308" cy="311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0710" y="3691724"/>
            <a:ext cx="311308" cy="334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7545" y="1459844"/>
            <a:ext cx="311308" cy="239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5828" y="2829039"/>
            <a:ext cx="311309" cy="32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28696" y="2720743"/>
            <a:ext cx="2060384" cy="14623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20784"/>
              </a:srgbClr>
            </a:outerShdw>
          </a:effectLst>
        </p:spPr>
      </p:pic>
      <p:sp>
        <p:nvSpPr>
          <p:cNvPr id="257" name="Google Shape;257;p38"/>
          <p:cNvSpPr txBox="1"/>
          <p:nvPr/>
        </p:nvSpPr>
        <p:spPr>
          <a:xfrm>
            <a:off x="4165993" y="4247269"/>
            <a:ext cx="2189832" cy="442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r>
              <a:rPr lang="ru" sz="9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Диплом о профессиональной переподготовке</a:t>
            </a:r>
            <a:endParaRPr sz="1100"/>
          </a:p>
        </p:txBody>
      </p:sp>
      <p:pic>
        <p:nvPicPr>
          <p:cNvPr id="258" name="Google Shape;258;p3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95688" y="2730947"/>
            <a:ext cx="2040556" cy="144199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</p:pic>
      <p:sp>
        <p:nvSpPr>
          <p:cNvPr id="259" name="Google Shape;259;p38"/>
          <p:cNvSpPr txBox="1"/>
          <p:nvPr/>
        </p:nvSpPr>
        <p:spPr>
          <a:xfrm>
            <a:off x="6566170" y="4232982"/>
            <a:ext cx="2189832" cy="442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r>
              <a:rPr lang="ru" sz="9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Удостоверение</a:t>
            </a:r>
            <a:br>
              <a:rPr lang="ru" sz="9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 sz="9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о повышении квалификации</a:t>
            </a:r>
            <a:endParaRPr sz="1100"/>
          </a:p>
        </p:txBody>
      </p:sp>
      <p:pic>
        <p:nvPicPr>
          <p:cNvPr id="260" name="Google Shape;260;p3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559962" y="4135102"/>
            <a:ext cx="1591726" cy="855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2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365</Words>
  <Application>Microsoft Office PowerPoint</Application>
  <PresentationFormat>Экран (16:9)</PresentationFormat>
  <Paragraphs>121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Yandex Sans Text Light</vt:lpstr>
      <vt:lpstr>Noto Sans Symbols</vt:lpstr>
      <vt:lpstr>Open Sans</vt:lpstr>
      <vt:lpstr>Arial</vt:lpstr>
      <vt:lpstr>Calibri</vt:lpstr>
      <vt:lpstr>Wingdings</vt:lpstr>
      <vt:lpstr>Simple Light</vt:lpstr>
      <vt:lpstr>Тема Office</vt:lpstr>
      <vt:lpstr>Учебный центр «Специалист» 32 года учим людей</vt:lpstr>
      <vt:lpstr>Использование ИИ-помощников для Python-разработчиков</vt:lpstr>
      <vt:lpstr>О преподавателе</vt:lpstr>
      <vt:lpstr>План семинара</vt:lpstr>
      <vt:lpstr>Презентация PowerPoint</vt:lpstr>
      <vt:lpstr>Презентация PowerPoint</vt:lpstr>
      <vt:lpstr>Что мы хотим от AI</vt:lpstr>
      <vt:lpstr>Презентация PowerPoint</vt:lpstr>
      <vt:lpstr>Дипломные программы и программы повышения квалификации</vt:lpstr>
      <vt:lpstr>Наши гарантии </vt:lpstr>
      <vt:lpstr>4 учебных комплекса в Москве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Инструкция</dc:title>
  <dc:creator>user</dc:creator>
  <cp:lastModifiedBy>user</cp:lastModifiedBy>
  <cp:revision>9</cp:revision>
  <dcterms:modified xsi:type="dcterms:W3CDTF">2024-06-30T17:41:34Z</dcterms:modified>
</cp:coreProperties>
</file>